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303" r:id="rId4"/>
    <p:sldId id="304" r:id="rId5"/>
    <p:sldId id="309" r:id="rId6"/>
    <p:sldId id="308" r:id="rId7"/>
    <p:sldId id="280" r:id="rId8"/>
    <p:sldId id="313" r:id="rId9"/>
    <p:sldId id="314" r:id="rId10"/>
    <p:sldId id="311" r:id="rId11"/>
    <p:sldId id="312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474"/>
    <a:srgbClr val="00294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4AD197-34E9-49A6-9A22-6E4D08DBB436}" v="30" dt="2024-10-13T15:28:12.4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57" autoAdjust="0"/>
    <p:restoredTop sz="94660"/>
  </p:normalViewPr>
  <p:slideViewPr>
    <p:cSldViewPr>
      <p:cViewPr varScale="1">
        <p:scale>
          <a:sx n="111" d="100"/>
          <a:sy n="111" d="100"/>
        </p:scale>
        <p:origin x="7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Cole" userId="f20a75f9320a1647" providerId="LiveId" clId="{A34AD197-34E9-49A6-9A22-6E4D08DBB436}"/>
    <pc:docChg chg="undo redo custSel modSld">
      <pc:chgData name="Daniel Cole" userId="f20a75f9320a1647" providerId="LiveId" clId="{A34AD197-34E9-49A6-9A22-6E4D08DBB436}" dt="2024-10-13T15:38:38.962" v="760" actId="114"/>
      <pc:docMkLst>
        <pc:docMk/>
      </pc:docMkLst>
      <pc:sldChg chg="addSp delSp modSp mod">
        <pc:chgData name="Daniel Cole" userId="f20a75f9320a1647" providerId="LiveId" clId="{A34AD197-34E9-49A6-9A22-6E4D08DBB436}" dt="2024-10-13T14:01:45.801" v="6" actId="478"/>
        <pc:sldMkLst>
          <pc:docMk/>
          <pc:sldMk cId="0" sldId="256"/>
        </pc:sldMkLst>
        <pc:spChg chg="del">
          <ac:chgData name="Daniel Cole" userId="f20a75f9320a1647" providerId="LiveId" clId="{A34AD197-34E9-49A6-9A22-6E4D08DBB436}" dt="2024-10-13T14:01:43.165" v="5" actId="478"/>
          <ac:spMkLst>
            <pc:docMk/>
            <pc:sldMk cId="0" sldId="256"/>
            <ac:spMk id="3" creationId="{00000000-0000-0000-0000-000000000000}"/>
          </ac:spMkLst>
        </pc:spChg>
        <pc:spChg chg="add del mod">
          <ac:chgData name="Daniel Cole" userId="f20a75f9320a1647" providerId="LiveId" clId="{A34AD197-34E9-49A6-9A22-6E4D08DBB436}" dt="2024-10-13T14:01:45.801" v="6" actId="478"/>
          <ac:spMkLst>
            <pc:docMk/>
            <pc:sldMk cId="0" sldId="256"/>
            <ac:spMk id="6" creationId="{57E9242F-BBF8-A47A-E6AE-2E2427B35FE3}"/>
          </ac:spMkLst>
        </pc:spChg>
        <pc:spChg chg="mod">
          <ac:chgData name="Daniel Cole" userId="f20a75f9320a1647" providerId="LiveId" clId="{A34AD197-34E9-49A6-9A22-6E4D08DBB436}" dt="2024-10-13T14:01:37.275" v="4" actId="12788"/>
          <ac:spMkLst>
            <pc:docMk/>
            <pc:sldMk cId="0" sldId="256"/>
            <ac:spMk id="10" creationId="{9BDF299F-9156-6F16-B989-819E4E2F438C}"/>
          </ac:spMkLst>
        </pc:spChg>
      </pc:sldChg>
      <pc:sldChg chg="addSp delSp modSp mod">
        <pc:chgData name="Daniel Cole" userId="f20a75f9320a1647" providerId="LiveId" clId="{A34AD197-34E9-49A6-9A22-6E4D08DBB436}" dt="2024-10-13T14:11:58.606" v="188" actId="2085"/>
        <pc:sldMkLst>
          <pc:docMk/>
          <pc:sldMk cId="0" sldId="257"/>
        </pc:sldMkLst>
        <pc:spChg chg="add mod ord">
          <ac:chgData name="Daniel Cole" userId="f20a75f9320a1647" providerId="LiveId" clId="{A34AD197-34E9-49A6-9A22-6E4D08DBB436}" dt="2024-10-13T14:11:58.606" v="188" actId="2085"/>
          <ac:spMkLst>
            <pc:docMk/>
            <pc:sldMk cId="0" sldId="257"/>
            <ac:spMk id="9" creationId="{1B152227-B8D0-0767-32E7-E7DC888C5E89}"/>
          </ac:spMkLst>
        </pc:spChg>
        <pc:spChg chg="mod">
          <ac:chgData name="Daniel Cole" userId="f20a75f9320a1647" providerId="LiveId" clId="{A34AD197-34E9-49A6-9A22-6E4D08DBB436}" dt="2024-10-13T14:02:54.070" v="62" actId="1038"/>
          <ac:spMkLst>
            <pc:docMk/>
            <pc:sldMk cId="0" sldId="257"/>
            <ac:spMk id="11" creationId="{00000000-0000-0000-0000-000000000000}"/>
          </ac:spMkLst>
        </pc:spChg>
        <pc:spChg chg="del">
          <ac:chgData name="Daniel Cole" userId="f20a75f9320a1647" providerId="LiveId" clId="{A34AD197-34E9-49A6-9A22-6E4D08DBB436}" dt="2024-10-13T14:02:15.528" v="9" actId="478"/>
          <ac:spMkLst>
            <pc:docMk/>
            <pc:sldMk cId="0" sldId="257"/>
            <ac:spMk id="14" creationId="{00000000-0000-0000-0000-000000000000}"/>
          </ac:spMkLst>
        </pc:spChg>
        <pc:spChg chg="del">
          <ac:chgData name="Daniel Cole" userId="f20a75f9320a1647" providerId="LiveId" clId="{A34AD197-34E9-49A6-9A22-6E4D08DBB436}" dt="2024-10-13T14:02:15.528" v="9" actId="478"/>
          <ac:spMkLst>
            <pc:docMk/>
            <pc:sldMk cId="0" sldId="257"/>
            <ac:spMk id="15" creationId="{00000000-0000-0000-0000-000000000000}"/>
          </ac:spMkLst>
        </pc:spChg>
        <pc:spChg chg="del">
          <ac:chgData name="Daniel Cole" userId="f20a75f9320a1647" providerId="LiveId" clId="{A34AD197-34E9-49A6-9A22-6E4D08DBB436}" dt="2024-10-13T14:02:15.528" v="9" actId="478"/>
          <ac:spMkLst>
            <pc:docMk/>
            <pc:sldMk cId="0" sldId="257"/>
            <ac:spMk id="16" creationId="{C83F9B45-14FF-A0E5-3E3A-245E6A5D2374}"/>
          </ac:spMkLst>
        </pc:spChg>
        <pc:spChg chg="del">
          <ac:chgData name="Daniel Cole" userId="f20a75f9320a1647" providerId="LiveId" clId="{A34AD197-34E9-49A6-9A22-6E4D08DBB436}" dt="2024-10-13T14:02:15.528" v="9" actId="478"/>
          <ac:spMkLst>
            <pc:docMk/>
            <pc:sldMk cId="0" sldId="257"/>
            <ac:spMk id="17" creationId="{00000000-0000-0000-0000-000000000000}"/>
          </ac:spMkLst>
        </pc:spChg>
        <pc:spChg chg="del">
          <ac:chgData name="Daniel Cole" userId="f20a75f9320a1647" providerId="LiveId" clId="{A34AD197-34E9-49A6-9A22-6E4D08DBB436}" dt="2024-10-13T14:02:08.544" v="8" actId="478"/>
          <ac:spMkLst>
            <pc:docMk/>
            <pc:sldMk cId="0" sldId="257"/>
            <ac:spMk id="19" creationId="{6FACF092-9304-0D71-CF11-E8C66ECDE5BF}"/>
          </ac:spMkLst>
        </pc:spChg>
        <pc:spChg chg="del">
          <ac:chgData name="Daniel Cole" userId="f20a75f9320a1647" providerId="LiveId" clId="{A34AD197-34E9-49A6-9A22-6E4D08DBB436}" dt="2024-10-13T14:09:34.984" v="140" actId="478"/>
          <ac:spMkLst>
            <pc:docMk/>
            <pc:sldMk cId="0" sldId="257"/>
            <ac:spMk id="20" creationId="{00000000-0000-0000-0000-000000000000}"/>
          </ac:spMkLst>
        </pc:spChg>
        <pc:spChg chg="del">
          <ac:chgData name="Daniel Cole" userId="f20a75f9320a1647" providerId="LiveId" clId="{A34AD197-34E9-49A6-9A22-6E4D08DBB436}" dt="2024-10-13T14:02:04.480" v="7" actId="478"/>
          <ac:spMkLst>
            <pc:docMk/>
            <pc:sldMk cId="0" sldId="257"/>
            <ac:spMk id="22" creationId="{4328B26D-16E8-BB2F-AB11-4E6C9F548C9E}"/>
          </ac:spMkLst>
        </pc:spChg>
        <pc:spChg chg="mod">
          <ac:chgData name="Daniel Cole" userId="f20a75f9320a1647" providerId="LiveId" clId="{A34AD197-34E9-49A6-9A22-6E4D08DBB436}" dt="2024-10-13T14:10:34.286" v="153" actId="1035"/>
          <ac:spMkLst>
            <pc:docMk/>
            <pc:sldMk cId="0" sldId="257"/>
            <ac:spMk id="23" creationId="{00000000-0000-0000-0000-000000000000}"/>
          </ac:spMkLst>
        </pc:spChg>
        <pc:spChg chg="mod">
          <ac:chgData name="Daniel Cole" userId="f20a75f9320a1647" providerId="LiveId" clId="{A34AD197-34E9-49A6-9A22-6E4D08DBB436}" dt="2024-10-13T14:11:28.388" v="187" actId="1037"/>
          <ac:spMkLst>
            <pc:docMk/>
            <pc:sldMk cId="0" sldId="257"/>
            <ac:spMk id="37" creationId="{FB14C224-8AFF-47C7-CF99-525FBDBE5B59}"/>
          </ac:spMkLst>
        </pc:spChg>
        <pc:spChg chg="mod">
          <ac:chgData name="Daniel Cole" userId="f20a75f9320a1647" providerId="LiveId" clId="{A34AD197-34E9-49A6-9A22-6E4D08DBB436}" dt="2024-10-13T14:11:28.388" v="187" actId="1037"/>
          <ac:spMkLst>
            <pc:docMk/>
            <pc:sldMk cId="0" sldId="257"/>
            <ac:spMk id="38" creationId="{314D5115-C8B5-C899-0397-A28992A20B3E}"/>
          </ac:spMkLst>
        </pc:spChg>
        <pc:picChg chg="mod">
          <ac:chgData name="Daniel Cole" userId="f20a75f9320a1647" providerId="LiveId" clId="{A34AD197-34E9-49A6-9A22-6E4D08DBB436}" dt="2024-10-13T14:10:34.286" v="153" actId="1035"/>
          <ac:picMkLst>
            <pc:docMk/>
            <pc:sldMk cId="0" sldId="257"/>
            <ac:picMk id="32" creationId="{71023DB9-F0B2-4CE9-5E8A-EF61524CD426}"/>
          </ac:picMkLst>
        </pc:picChg>
        <pc:picChg chg="mod">
          <ac:chgData name="Daniel Cole" userId="f20a75f9320a1647" providerId="LiveId" clId="{A34AD197-34E9-49A6-9A22-6E4D08DBB436}" dt="2024-10-13T14:06:17.470" v="118" actId="1038"/>
          <ac:picMkLst>
            <pc:docMk/>
            <pc:sldMk cId="0" sldId="257"/>
            <ac:picMk id="36" creationId="{38E86066-CD4A-8E4C-457E-D4683B7AF2A9}"/>
          </ac:picMkLst>
        </pc:picChg>
      </pc:sldChg>
      <pc:sldChg chg="addSp delSp modSp mod">
        <pc:chgData name="Daniel Cole" userId="f20a75f9320a1647" providerId="LiveId" clId="{A34AD197-34E9-49A6-9A22-6E4D08DBB436}" dt="2024-10-13T15:38:38.962" v="760" actId="114"/>
        <pc:sldMkLst>
          <pc:docMk/>
          <pc:sldMk cId="3745745027" sldId="304"/>
        </pc:sldMkLst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3" creationId="{627C8907-45B6-77DB-A5A9-204391B79ADA}"/>
          </ac:spMkLst>
        </pc:spChg>
        <pc:spChg chg="add del mod">
          <ac:chgData name="Daniel Cole" userId="f20a75f9320a1647" providerId="LiveId" clId="{A34AD197-34E9-49A6-9A22-6E4D08DBB436}" dt="2024-10-13T15:02:08.305" v="474" actId="478"/>
          <ac:spMkLst>
            <pc:docMk/>
            <pc:sldMk cId="3745745027" sldId="304"/>
            <ac:spMk id="4" creationId="{71C6FC83-2427-27B4-808F-24CCD3FBB14F}"/>
          </ac:spMkLst>
        </pc:spChg>
        <pc:spChg chg="add del mod">
          <ac:chgData name="Daniel Cole" userId="f20a75f9320a1647" providerId="LiveId" clId="{A34AD197-34E9-49A6-9A22-6E4D08DBB436}" dt="2024-10-13T15:02:08.305" v="474" actId="478"/>
          <ac:spMkLst>
            <pc:docMk/>
            <pc:sldMk cId="3745745027" sldId="304"/>
            <ac:spMk id="5" creationId="{D478F5D6-7380-459D-DCEA-37F06309830C}"/>
          </ac:spMkLst>
        </pc:spChg>
        <pc:spChg chg="add del mod">
          <ac:chgData name="Daniel Cole" userId="f20a75f9320a1647" providerId="LiveId" clId="{A34AD197-34E9-49A6-9A22-6E4D08DBB436}" dt="2024-10-13T15:02:08.305" v="474" actId="478"/>
          <ac:spMkLst>
            <pc:docMk/>
            <pc:sldMk cId="3745745027" sldId="304"/>
            <ac:spMk id="9" creationId="{F071F714-7FF0-9A92-2581-6045CB744119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0" creationId="{1129FBF6-709E-BA30-1F78-AFF4041EEEF4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1" creationId="{B5E8F045-2365-97DC-C0E8-200BAB7BC2FD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5" creationId="{385BC492-59C7-C48B-AF60-5A777782E305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6" creationId="{BF46B7E2-EEF0-7C1C-D612-85880562881F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7" creationId="{F20CED2F-8DD4-25CB-E1C6-D732D2FB11FE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8" creationId="{DC6A793D-1D6B-BF44-EF89-5AF487A63DEB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19" creationId="{DDFDDC94-EEAD-769B-D5AD-49728AE69335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20" creationId="{F48DCBF7-281A-1130-CC6A-D31EF17A28E8}"/>
          </ac:spMkLst>
        </pc:spChg>
        <pc:spChg chg="add 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21" creationId="{380D44E8-616A-5043-FA89-E15D40B77959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22" creationId="{F0A6929B-40B8-68D0-606C-53549F5D1392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23" creationId="{CEB41612-425B-F83E-AEDD-EB63F4A91DFB}"/>
          </ac:spMkLst>
        </pc:spChg>
        <pc:spChg chg="mod">
          <ac:chgData name="Daniel Cole" userId="f20a75f9320a1647" providerId="LiveId" clId="{A34AD197-34E9-49A6-9A22-6E4D08DBB436}" dt="2024-10-13T15:38:38.962" v="760" actId="114"/>
          <ac:spMkLst>
            <pc:docMk/>
            <pc:sldMk cId="3745745027" sldId="304"/>
            <ac:spMk id="31" creationId="{00000000-0000-0000-0000-000000000000}"/>
          </ac:spMkLst>
        </pc:spChg>
        <pc:spChg chg="mod">
          <ac:chgData name="Daniel Cole" userId="f20a75f9320a1647" providerId="LiveId" clId="{A34AD197-34E9-49A6-9A22-6E4D08DBB436}" dt="2024-10-13T15:07:40.495" v="566" actId="552"/>
          <ac:spMkLst>
            <pc:docMk/>
            <pc:sldMk cId="3745745027" sldId="304"/>
            <ac:spMk id="32" creationId="{00000000-0000-0000-0000-000000000000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33" creationId="{CEA92F84-BAE0-27C4-7696-DE46C505E35A}"/>
          </ac:spMkLst>
        </pc:spChg>
        <pc:spChg chg="mod">
          <ac:chgData name="Daniel Cole" userId="f20a75f9320a1647" providerId="LiveId" clId="{A34AD197-34E9-49A6-9A22-6E4D08DBB436}" dt="2024-10-13T14:23:24.405" v="283" actId="1038"/>
          <ac:spMkLst>
            <pc:docMk/>
            <pc:sldMk cId="3745745027" sldId="304"/>
            <ac:spMk id="34" creationId="{1223DB7B-2528-70EA-7E99-03E681D0741E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35" creationId="{33F496D9-0A5E-FBD3-7322-5E4059EB82F3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36" creationId="{05316F10-E855-B42C-65AC-D9B213CEC682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37" creationId="{2753C92B-1D2E-3E61-4F2D-1125FF619790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38" creationId="{6B0CBB54-0ED3-6C29-54C3-44E22F638CD0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39" creationId="{7CF883D5-EA26-2317-B185-8A843AC5444E}"/>
          </ac:spMkLst>
        </pc:spChg>
        <pc:spChg chg="add del mod">
          <ac:chgData name="Daniel Cole" userId="f20a75f9320a1647" providerId="LiveId" clId="{A34AD197-34E9-49A6-9A22-6E4D08DBB436}" dt="2024-10-13T15:03:43.658" v="499" actId="478"/>
          <ac:spMkLst>
            <pc:docMk/>
            <pc:sldMk cId="3745745027" sldId="304"/>
            <ac:spMk id="41" creationId="{6A3B2D23-80B8-6DDE-3495-3F8629666B79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42" creationId="{0028A88F-6ED0-45C6-1E20-D89C841280C0}"/>
          </ac:spMkLst>
        </pc:spChg>
        <pc:spChg chg="mod topLvl">
          <ac:chgData name="Daniel Cole" userId="f20a75f9320a1647" providerId="LiveId" clId="{A34AD197-34E9-49A6-9A22-6E4D08DBB436}" dt="2024-10-13T15:14:16.625" v="626" actId="555"/>
          <ac:spMkLst>
            <pc:docMk/>
            <pc:sldMk cId="3745745027" sldId="304"/>
            <ac:spMk id="43" creationId="{83359930-E3AC-8CA0-3DCF-1F88AB8A45B8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44" creationId="{7256B0FD-F087-41A9-579F-B9DEF06EC091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45" creationId="{992EA481-A52D-803F-4F37-E8BEBEEBE8F5}"/>
          </ac:spMkLst>
        </pc:spChg>
        <pc:spChg chg="mod">
          <ac:chgData name="Daniel Cole" userId="f20a75f9320a1647" providerId="LiveId" clId="{A34AD197-34E9-49A6-9A22-6E4D08DBB436}" dt="2024-10-13T14:24:06.079" v="289" actId="403"/>
          <ac:spMkLst>
            <pc:docMk/>
            <pc:sldMk cId="3745745027" sldId="304"/>
            <ac:spMk id="46" creationId="{67992813-AEC1-7620-72FC-551541BC081C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47" creationId="{C6F47ED0-122A-3E9E-09FC-9FEEB07ED980}"/>
          </ac:spMkLst>
        </pc:spChg>
        <pc:spChg chg="mod">
          <ac:chgData name="Daniel Cole" userId="f20a75f9320a1647" providerId="LiveId" clId="{A34AD197-34E9-49A6-9A22-6E4D08DBB436}" dt="2024-10-13T15:29:57.174" v="661" actId="14100"/>
          <ac:spMkLst>
            <pc:docMk/>
            <pc:sldMk cId="3745745027" sldId="304"/>
            <ac:spMk id="48" creationId="{8C213B32-DEF2-9D75-22F2-24B9151CA923}"/>
          </ac:spMkLst>
        </pc:spChg>
        <pc:spChg chg="mod">
          <ac:chgData name="Daniel Cole" userId="f20a75f9320a1647" providerId="LiveId" clId="{A34AD197-34E9-49A6-9A22-6E4D08DBB436}" dt="2024-10-13T15:26:12.060" v="645" actId="404"/>
          <ac:spMkLst>
            <pc:docMk/>
            <pc:sldMk cId="3745745027" sldId="304"/>
            <ac:spMk id="49" creationId="{0C09EBF9-AF42-D774-A4F4-06A016285863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0" creationId="{8D6B902C-0FB6-D1C3-6820-9E619AE03E65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1" creationId="{415E710B-3642-3AC0-C8E9-0D3D9D23C1AE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3" creationId="{130B7544-147E-E512-2940-8A699E20D302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4" creationId="{EE6AE214-DED6-0894-3776-A4968C8C4E37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5" creationId="{D675011E-CE26-A315-F27D-4AD81BBFCE20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6" creationId="{B2B44BBF-1860-2EE2-3C47-BAB0FFB75852}"/>
          </ac:spMkLst>
        </pc:spChg>
        <pc:spChg chg="add del mod">
          <ac:chgData name="Daniel Cole" userId="f20a75f9320a1647" providerId="LiveId" clId="{A34AD197-34E9-49A6-9A22-6E4D08DBB436}" dt="2024-10-13T15:03:12.152" v="497" actId="478"/>
          <ac:spMkLst>
            <pc:docMk/>
            <pc:sldMk cId="3745745027" sldId="304"/>
            <ac:spMk id="57" creationId="{4C4062C7-0496-8740-9ED7-CFC780978C50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0" creationId="{4B29F5E1-BE2F-58EB-1DB4-EAEEAFCE8DEC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1" creationId="{681BCCDA-02C9-1067-F31C-BE71719C570E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2" creationId="{7113370D-7C8C-B11F-D704-30961CC6148D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3" creationId="{B799FC24-D837-5434-5980-056D66B7B163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4" creationId="{1C917453-F1FE-B941-DBCE-0D7101A5CD06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5" creationId="{0251AF50-A822-18AB-681F-F533C2553197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6" creationId="{B7AD4F47-2111-5A37-842A-32B25EDE9080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7" creationId="{67CCA204-67CC-ABB2-46F6-C254D401E34B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8" creationId="{9BCB04CF-7D52-7BE4-C073-FCAC81ADE60B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69" creationId="{83CF9AA8-817C-B789-D5E9-8B140FD18D8B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1" creationId="{FCD45959-90F8-D236-B2C3-61941B2D06E2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2" creationId="{37953A79-7C22-7BD7-1F74-607FE658C10C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3" creationId="{BFCF9461-915D-99F1-8F40-3113E5F6A6A9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4" creationId="{2FF9F0BA-6A0F-5143-6D70-AF3D82F91470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5" creationId="{D6EE35E9-A532-F2DB-E935-D951A9C2E93C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6" creationId="{75129938-5B56-B260-5F2E-CD3297FD8D6E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7" creationId="{4071F8B3-A333-AEBA-E154-D5BEE09EFFEE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8" creationId="{FF872C53-E921-B2A7-BA4A-8824BC6CD5E4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79" creationId="{9EACF718-0856-C96E-14AB-A90AD2A69483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0" creationId="{9B83E5D8-293B-2B50-BFD5-EE8671A1935C}"/>
          </ac:spMkLst>
        </pc:spChg>
        <pc:spChg chg="mod">
          <ac:chgData name="Daniel Cole" userId="f20a75f9320a1647" providerId="LiveId" clId="{A34AD197-34E9-49A6-9A22-6E4D08DBB436}" dt="2024-10-13T15:14:40.067" v="629" actId="404"/>
          <ac:spMkLst>
            <pc:docMk/>
            <pc:sldMk cId="3745745027" sldId="304"/>
            <ac:spMk id="82" creationId="{AE85880B-734A-418E-F7F8-CECF5394637B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3" creationId="{F25D8580-8097-C8A9-8384-4F5608CD054E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4" creationId="{C5C13DAA-0DCB-FEA7-922D-0F42D1E40D94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5" creationId="{ADC2FB05-BCD6-9EF0-A493-32F62B63D78C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6" creationId="{25AAF788-13C9-4F0E-A7B5-2AC5BC2B2D29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7" creationId="{3ED89FF4-607C-005A-E561-84D365ED66E8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8" creationId="{E56164A8-BE7A-2B52-8D48-CA5F58DF3955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89" creationId="{E4B6DD34-AE12-BD9F-9B4C-3425536C58CD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90" creationId="{59D74183-8E24-4A61-ADD5-3839AB3FEA48}"/>
          </ac:spMkLst>
        </pc:spChg>
        <pc:spChg chg="mod">
          <ac:chgData name="Daniel Cole" userId="f20a75f9320a1647" providerId="LiveId" clId="{A34AD197-34E9-49A6-9A22-6E4D08DBB436}" dt="2024-10-13T15:14:09.927" v="625" actId="165"/>
          <ac:spMkLst>
            <pc:docMk/>
            <pc:sldMk cId="3745745027" sldId="304"/>
            <ac:spMk id="91" creationId="{B3755AAE-4757-9B6D-231F-DB6C671DE8C2}"/>
          </ac:spMkLst>
        </pc:spChg>
        <pc:spChg chg="add del mod">
          <ac:chgData name="Daniel Cole" userId="f20a75f9320a1647" providerId="LiveId" clId="{A34AD197-34E9-49A6-9A22-6E4D08DBB436}" dt="2024-10-13T15:11:38.199" v="590" actId="478"/>
          <ac:spMkLst>
            <pc:docMk/>
            <pc:sldMk cId="3745745027" sldId="304"/>
            <ac:spMk id="94" creationId="{13990FCB-C50A-0BE4-0FE2-A68861D38F55}"/>
          </ac:spMkLst>
        </pc:spChg>
        <pc:spChg chg="add del mod">
          <ac:chgData name="Daniel Cole" userId="f20a75f9320a1647" providerId="LiveId" clId="{A34AD197-34E9-49A6-9A22-6E4D08DBB436}" dt="2024-10-13T15:11:38.199" v="590" actId="478"/>
          <ac:spMkLst>
            <pc:docMk/>
            <pc:sldMk cId="3745745027" sldId="304"/>
            <ac:spMk id="95" creationId="{4A8CC43B-7F60-77C5-A232-99234861362E}"/>
          </ac:spMkLst>
        </pc:spChg>
        <pc:spChg chg="mod">
          <ac:chgData name="Daniel Cole" userId="f20a75f9320a1647" providerId="LiveId" clId="{A34AD197-34E9-49A6-9A22-6E4D08DBB436}" dt="2024-10-13T15:31:00.803" v="669" actId="14100"/>
          <ac:spMkLst>
            <pc:docMk/>
            <pc:sldMk cId="3745745027" sldId="304"/>
            <ac:spMk id="98" creationId="{9BB9A6B2-3FBD-8286-AC26-BA1A1E97B454}"/>
          </ac:spMkLst>
        </pc:spChg>
        <pc:spChg chg="mod">
          <ac:chgData name="Daniel Cole" userId="f20a75f9320a1647" providerId="LiveId" clId="{A34AD197-34E9-49A6-9A22-6E4D08DBB436}" dt="2024-10-13T15:31:24.179" v="676" actId="1037"/>
          <ac:spMkLst>
            <pc:docMk/>
            <pc:sldMk cId="3745745027" sldId="304"/>
            <ac:spMk id="99" creationId="{248AAB77-9416-EAA5-0E68-5B723C16B2A3}"/>
          </ac:spMkLst>
        </pc:spChg>
        <pc:spChg chg="mod">
          <ac:chgData name="Daniel Cole" userId="f20a75f9320a1647" providerId="LiveId" clId="{A34AD197-34E9-49A6-9A22-6E4D08DBB436}" dt="2024-10-13T15:31:24.179" v="676" actId="1037"/>
          <ac:spMkLst>
            <pc:docMk/>
            <pc:sldMk cId="3745745027" sldId="304"/>
            <ac:spMk id="100" creationId="{1DEFD5AB-A3AE-2EE0-F79E-800F2B8BE1C5}"/>
          </ac:spMkLst>
        </pc:spChg>
        <pc:spChg chg="mod">
          <ac:chgData name="Daniel Cole" userId="f20a75f9320a1647" providerId="LiveId" clId="{A34AD197-34E9-49A6-9A22-6E4D08DBB436}" dt="2024-10-13T15:31:24.179" v="676" actId="1037"/>
          <ac:spMkLst>
            <pc:docMk/>
            <pc:sldMk cId="3745745027" sldId="304"/>
            <ac:spMk id="101" creationId="{AC2EA473-53C1-168F-56A2-DF71942E1640}"/>
          </ac:spMkLst>
        </pc:spChg>
        <pc:spChg chg="mod">
          <ac:chgData name="Daniel Cole" userId="f20a75f9320a1647" providerId="LiveId" clId="{A34AD197-34E9-49A6-9A22-6E4D08DBB436}" dt="2024-10-13T15:31:24.179" v="676" actId="1037"/>
          <ac:spMkLst>
            <pc:docMk/>
            <pc:sldMk cId="3745745027" sldId="304"/>
            <ac:spMk id="102" creationId="{7BFE77BD-88A0-451E-2135-76A92DF1C1A3}"/>
          </ac:spMkLst>
        </pc:spChg>
        <pc:spChg chg="mod">
          <ac:chgData name="Daniel Cole" userId="f20a75f9320a1647" providerId="LiveId" clId="{A34AD197-34E9-49A6-9A22-6E4D08DBB436}" dt="2024-10-13T15:31:24.179" v="676" actId="1037"/>
          <ac:spMkLst>
            <pc:docMk/>
            <pc:sldMk cId="3745745027" sldId="304"/>
            <ac:spMk id="103" creationId="{99191C29-C246-994A-8D2A-AC46D8311A99}"/>
          </ac:spMkLst>
        </pc:spChg>
        <pc:grpChg chg="mod">
          <ac:chgData name="Daniel Cole" userId="f20a75f9320a1647" providerId="LiveId" clId="{A34AD197-34E9-49A6-9A22-6E4D08DBB436}" dt="2024-10-13T14:23:24.405" v="283" actId="1038"/>
          <ac:grpSpMkLst>
            <pc:docMk/>
            <pc:sldMk cId="3745745027" sldId="304"/>
            <ac:grpSpMk id="6" creationId="{00000000-0000-0000-0000-000000000000}"/>
          </ac:grpSpMkLst>
        </pc:grpChg>
        <pc:grpChg chg="mod">
          <ac:chgData name="Daniel Cole" userId="f20a75f9320a1647" providerId="LiveId" clId="{A34AD197-34E9-49A6-9A22-6E4D08DBB436}" dt="2024-10-13T15:31:46.443" v="678" actId="1037"/>
          <ac:grpSpMkLst>
            <pc:docMk/>
            <pc:sldMk cId="3745745027" sldId="304"/>
            <ac:grpSpMk id="12" creationId="{00000000-0000-0000-0000-000000000000}"/>
          </ac:grpSpMkLst>
        </pc:grpChg>
        <pc:grpChg chg="mod">
          <ac:chgData name="Daniel Cole" userId="f20a75f9320a1647" providerId="LiveId" clId="{A34AD197-34E9-49A6-9A22-6E4D08DBB436}" dt="2024-10-13T14:23:24.405" v="283" actId="1038"/>
          <ac:grpSpMkLst>
            <pc:docMk/>
            <pc:sldMk cId="3745745027" sldId="304"/>
            <ac:grpSpMk id="24" creationId="{00000000-0000-0000-0000-000000000000}"/>
          </ac:grpSpMkLst>
        </pc:grpChg>
        <pc:grpChg chg="mod">
          <ac:chgData name="Daniel Cole" userId="f20a75f9320a1647" providerId="LiveId" clId="{A34AD197-34E9-49A6-9A22-6E4D08DBB436}" dt="2024-10-13T15:31:46.443" v="678" actId="1037"/>
          <ac:grpSpMkLst>
            <pc:docMk/>
            <pc:sldMk cId="3745745027" sldId="304"/>
            <ac:grpSpMk id="27" creationId="{00000000-0000-0000-0000-000000000000}"/>
          </ac:grpSpMkLst>
        </pc:grpChg>
        <pc:grpChg chg="add mod topLvl">
          <ac:chgData name="Daniel Cole" userId="f20a75f9320a1647" providerId="LiveId" clId="{A34AD197-34E9-49A6-9A22-6E4D08DBB436}" dt="2024-10-13T15:14:09.927" v="625" actId="165"/>
          <ac:grpSpMkLst>
            <pc:docMk/>
            <pc:sldMk cId="3745745027" sldId="304"/>
            <ac:grpSpMk id="58" creationId="{0F1EC3D7-A9EE-D6C5-3F79-137936A90283}"/>
          </ac:grpSpMkLst>
        </pc:grpChg>
        <pc:grpChg chg="add mod topLvl">
          <ac:chgData name="Daniel Cole" userId="f20a75f9320a1647" providerId="LiveId" clId="{A34AD197-34E9-49A6-9A22-6E4D08DBB436}" dt="2024-10-13T15:14:09.927" v="625" actId="165"/>
          <ac:grpSpMkLst>
            <pc:docMk/>
            <pc:sldMk cId="3745745027" sldId="304"/>
            <ac:grpSpMk id="59" creationId="{27782187-2332-CA11-155A-89CA22D3500A}"/>
          </ac:grpSpMkLst>
        </pc:grpChg>
        <pc:grpChg chg="add mod topLvl">
          <ac:chgData name="Daniel Cole" userId="f20a75f9320a1647" providerId="LiveId" clId="{A34AD197-34E9-49A6-9A22-6E4D08DBB436}" dt="2024-10-13T15:14:09.927" v="625" actId="165"/>
          <ac:grpSpMkLst>
            <pc:docMk/>
            <pc:sldMk cId="3745745027" sldId="304"/>
            <ac:grpSpMk id="70" creationId="{6A229316-0139-5348-2CB1-AC3C068933E6}"/>
          </ac:grpSpMkLst>
        </pc:grpChg>
        <pc:grpChg chg="add mod topLvl">
          <ac:chgData name="Daniel Cole" userId="f20a75f9320a1647" providerId="LiveId" clId="{A34AD197-34E9-49A6-9A22-6E4D08DBB436}" dt="2024-10-13T15:14:09.927" v="625" actId="165"/>
          <ac:grpSpMkLst>
            <pc:docMk/>
            <pc:sldMk cId="3745745027" sldId="304"/>
            <ac:grpSpMk id="81" creationId="{DE007E82-514C-0F8D-D377-F65F5D756AC7}"/>
          </ac:grpSpMkLst>
        </pc:grpChg>
        <pc:grpChg chg="add del mod">
          <ac:chgData name="Daniel Cole" userId="f20a75f9320a1647" providerId="LiveId" clId="{A34AD197-34E9-49A6-9A22-6E4D08DBB436}" dt="2024-10-13T15:14:09.927" v="625" actId="165"/>
          <ac:grpSpMkLst>
            <pc:docMk/>
            <pc:sldMk cId="3745745027" sldId="304"/>
            <ac:grpSpMk id="96" creationId="{5C613C36-D9A0-96F8-767F-94E4D6ED0742}"/>
          </ac:grpSpMkLst>
        </pc:grpChg>
        <pc:grpChg chg="mod">
          <ac:chgData name="Daniel Cole" userId="f20a75f9320a1647" providerId="LiveId" clId="{A34AD197-34E9-49A6-9A22-6E4D08DBB436}" dt="2024-10-13T15:31:52.018" v="679" actId="1037"/>
          <ac:grpSpMkLst>
            <pc:docMk/>
            <pc:sldMk cId="3745745027" sldId="304"/>
            <ac:grpSpMk id="97" creationId="{49A5AAC6-BE73-3CAF-C4F3-0D98BED49DB7}"/>
          </ac:grpSpMkLst>
        </pc:grpChg>
        <pc:graphicFrameChg chg="mod modGraphic">
          <ac:chgData name="Daniel Cole" userId="f20a75f9320a1647" providerId="LiveId" clId="{A34AD197-34E9-49A6-9A22-6E4D08DBB436}" dt="2024-10-13T15:35:29.488" v="697" actId="554"/>
          <ac:graphicFrameMkLst>
            <pc:docMk/>
            <pc:sldMk cId="3745745027" sldId="304"/>
            <ac:graphicFrameMk id="2" creationId="{00000000-0000-0000-0000-000000000000}"/>
          </ac:graphicFrameMkLst>
        </pc:graphicFrameChg>
        <pc:graphicFrameChg chg="del mod">
          <ac:chgData name="Daniel Cole" userId="f20a75f9320a1647" providerId="LiveId" clId="{A34AD197-34E9-49A6-9A22-6E4D08DBB436}" dt="2024-10-13T15:28:12.476" v="653" actId="18245"/>
          <ac:graphicFrameMkLst>
            <pc:docMk/>
            <pc:sldMk cId="3745745027" sldId="304"/>
            <ac:graphicFrameMk id="52" creationId="{801E776E-BD34-34FA-ECC3-C14F0A114AB1}"/>
          </ac:graphicFrameMkLst>
        </pc:graphicFrameChg>
        <pc:picChg chg="mod">
          <ac:chgData name="Daniel Cole" userId="f20a75f9320a1647" providerId="LiveId" clId="{A34AD197-34E9-49A6-9A22-6E4D08DBB436}" dt="2024-10-13T15:11:42.169" v="592" actId="1076"/>
          <ac:picMkLst>
            <pc:docMk/>
            <pc:sldMk cId="3745745027" sldId="304"/>
            <ac:picMk id="30" creationId="{00000000-0000-0000-0000-000000000000}"/>
          </ac:picMkLst>
        </pc:picChg>
        <pc:picChg chg="del mod">
          <ac:chgData name="Daniel Cole" userId="f20a75f9320a1647" providerId="LiveId" clId="{A34AD197-34E9-49A6-9A22-6E4D08DBB436}" dt="2024-10-13T15:15:00.229" v="630" actId="478"/>
          <ac:picMkLst>
            <pc:docMk/>
            <pc:sldMk cId="3745745027" sldId="304"/>
            <ac:picMk id="40" creationId="{24715C79-F3A1-317C-C329-BCA586E443B3}"/>
          </ac:picMkLst>
        </pc:picChg>
        <pc:picChg chg="add mod topLvl">
          <ac:chgData name="Daniel Cole" userId="f20a75f9320a1647" providerId="LiveId" clId="{A34AD197-34E9-49A6-9A22-6E4D08DBB436}" dt="2024-10-13T15:14:09.927" v="625" actId="165"/>
          <ac:picMkLst>
            <pc:docMk/>
            <pc:sldMk cId="3745745027" sldId="304"/>
            <ac:picMk id="93" creationId="{430D4131-CE0A-5E34-E86C-F0FF6B2220A8}"/>
          </ac:picMkLst>
        </pc:picChg>
        <pc:cxnChg chg="add del mod">
          <ac:chgData name="Daniel Cole" userId="f20a75f9320a1647" providerId="LiveId" clId="{A34AD197-34E9-49A6-9A22-6E4D08DBB436}" dt="2024-10-13T15:33:14.724" v="687" actId="478"/>
          <ac:cxnSpMkLst>
            <pc:docMk/>
            <pc:sldMk cId="3745745027" sldId="304"/>
            <ac:cxnSpMk id="105" creationId="{53CD5402-B0BA-B3A1-0E3A-1D20B9E9E734}"/>
          </ac:cxnSpMkLst>
        </pc:cxnChg>
      </pc:sldChg>
      <pc:sldChg chg="delSp modSp mod">
        <pc:chgData name="Daniel Cole" userId="f20a75f9320a1647" providerId="LiveId" clId="{A34AD197-34E9-49A6-9A22-6E4D08DBB436}" dt="2024-10-13T14:26:05.205" v="316" actId="1036"/>
        <pc:sldMkLst>
          <pc:docMk/>
          <pc:sldMk cId="2169173239" sldId="308"/>
        </pc:sldMkLst>
        <pc:spChg chg="mod">
          <ac:chgData name="Daniel Cole" userId="f20a75f9320a1647" providerId="LiveId" clId="{A34AD197-34E9-49A6-9A22-6E4D08DBB436}" dt="2024-10-13T14:26:05.205" v="316" actId="1036"/>
          <ac:spMkLst>
            <pc:docMk/>
            <pc:sldMk cId="2169173239" sldId="308"/>
            <ac:spMk id="38" creationId="{AEFD6EDD-97CB-5A9C-2BBB-658DDD3BC234}"/>
          </ac:spMkLst>
        </pc:spChg>
        <pc:grpChg chg="mod">
          <ac:chgData name="Daniel Cole" userId="f20a75f9320a1647" providerId="LiveId" clId="{A34AD197-34E9-49A6-9A22-6E4D08DBB436}" dt="2024-10-13T14:25:24.050" v="298" actId="12789"/>
          <ac:grpSpMkLst>
            <pc:docMk/>
            <pc:sldMk cId="2169173239" sldId="308"/>
            <ac:grpSpMk id="33" creationId="{9499288C-F59F-9DBA-C5EC-518026E50E1E}"/>
          </ac:grpSpMkLst>
        </pc:grpChg>
        <pc:picChg chg="del">
          <ac:chgData name="Daniel Cole" userId="f20a75f9320a1647" providerId="LiveId" clId="{A34AD197-34E9-49A6-9A22-6E4D08DBB436}" dt="2024-10-13T14:24:36.629" v="291" actId="478"/>
          <ac:picMkLst>
            <pc:docMk/>
            <pc:sldMk cId="2169173239" sldId="308"/>
            <ac:picMk id="40" creationId="{03847174-E782-A1FD-7ED2-C561F80CFE6F}"/>
          </ac:picMkLst>
        </pc:picChg>
        <pc:picChg chg="mod">
          <ac:chgData name="Daniel Cole" userId="f20a75f9320a1647" providerId="LiveId" clId="{A34AD197-34E9-49A6-9A22-6E4D08DBB436}" dt="2024-10-13T14:25:30.013" v="308" actId="1035"/>
          <ac:picMkLst>
            <pc:docMk/>
            <pc:sldMk cId="2169173239" sldId="308"/>
            <ac:picMk id="41" creationId="{1306E204-CBBC-8684-91C4-8E7472181BDC}"/>
          </ac:picMkLst>
        </pc:picChg>
      </pc:sldChg>
      <pc:sldChg chg="modSp mod">
        <pc:chgData name="Daniel Cole" userId="f20a75f9320a1647" providerId="LiveId" clId="{A34AD197-34E9-49A6-9A22-6E4D08DBB436}" dt="2024-10-13T14:15:33.231" v="195" actId="20577"/>
        <pc:sldMkLst>
          <pc:docMk/>
          <pc:sldMk cId="1223122924" sldId="309"/>
        </pc:sldMkLst>
        <pc:spChg chg="mod">
          <ac:chgData name="Daniel Cole" userId="f20a75f9320a1647" providerId="LiveId" clId="{A34AD197-34E9-49A6-9A22-6E4D08DBB436}" dt="2024-10-13T14:15:33.231" v="195" actId="20577"/>
          <ac:spMkLst>
            <pc:docMk/>
            <pc:sldMk cId="1223122924" sldId="309"/>
            <ac:spMk id="2" creationId="{677A5B78-11BB-6175-AC19-6D5383241B9F}"/>
          </ac:spMkLst>
        </pc:spChg>
      </pc:sldChg>
      <pc:sldChg chg="modSp mod">
        <pc:chgData name="Daniel Cole" userId="f20a75f9320a1647" providerId="LiveId" clId="{A34AD197-34E9-49A6-9A22-6E4D08DBB436}" dt="2024-10-13T14:27:16.836" v="324" actId="1036"/>
        <pc:sldMkLst>
          <pc:docMk/>
          <pc:sldMk cId="2082834030" sldId="313"/>
        </pc:sldMkLst>
        <pc:spChg chg="mod">
          <ac:chgData name="Daniel Cole" userId="f20a75f9320a1647" providerId="LiveId" clId="{A34AD197-34E9-49A6-9A22-6E4D08DBB436}" dt="2024-10-13T14:26:54.200" v="323" actId="207"/>
          <ac:spMkLst>
            <pc:docMk/>
            <pc:sldMk cId="2082834030" sldId="313"/>
            <ac:spMk id="7" creationId="{3C01671D-6B2A-4C4F-9C8E-566E77C19BCF}"/>
          </ac:spMkLst>
        </pc:spChg>
        <pc:graphicFrameChg chg="mod">
          <ac:chgData name="Daniel Cole" userId="f20a75f9320a1647" providerId="LiveId" clId="{A34AD197-34E9-49A6-9A22-6E4D08DBB436}" dt="2024-10-13T14:27:16.836" v="324" actId="1036"/>
          <ac:graphicFrameMkLst>
            <pc:docMk/>
            <pc:sldMk cId="2082834030" sldId="313"/>
            <ac:graphicFrameMk id="5" creationId="{0F76E985-2F63-B63E-CFDC-912F177DCD5C}"/>
          </ac:graphicFrameMkLst>
        </pc:graphicFrameChg>
      </pc:sldChg>
      <pc:sldChg chg="addSp delSp modSp mod">
        <pc:chgData name="Daniel Cole" userId="f20a75f9320a1647" providerId="LiveId" clId="{A34AD197-34E9-49A6-9A22-6E4D08DBB436}" dt="2024-10-13T14:19:42.880" v="239" actId="207"/>
        <pc:sldMkLst>
          <pc:docMk/>
          <pc:sldMk cId="424195717" sldId="314"/>
        </pc:sldMkLst>
        <pc:spChg chg="mod">
          <ac:chgData name="Daniel Cole" userId="f20a75f9320a1647" providerId="LiveId" clId="{A34AD197-34E9-49A6-9A22-6E4D08DBB436}" dt="2024-10-13T14:18:41.135" v="213" actId="1035"/>
          <ac:spMkLst>
            <pc:docMk/>
            <pc:sldMk cId="424195717" sldId="314"/>
            <ac:spMk id="2" creationId="{C4C7720B-194A-D5CA-F7F6-6B0A1668FD8A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3" creationId="{BB8434A8-FC08-E2F6-61F0-78986349A716}"/>
          </ac:spMkLst>
        </pc:spChg>
        <pc:spChg chg="mod">
          <ac:chgData name="Daniel Cole" userId="f20a75f9320a1647" providerId="LiveId" clId="{A34AD197-34E9-49A6-9A22-6E4D08DBB436}" dt="2024-10-13T14:19:16.287" v="235" actId="1038"/>
          <ac:spMkLst>
            <pc:docMk/>
            <pc:sldMk cId="424195717" sldId="314"/>
            <ac:spMk id="4" creationId="{3BA04ADE-9A91-FFC9-64C9-CBF7AE47DEAE}"/>
          </ac:spMkLst>
        </pc:spChg>
        <pc:spChg chg="add mod">
          <ac:chgData name="Daniel Cole" userId="f20a75f9320a1647" providerId="LiveId" clId="{A34AD197-34E9-49A6-9A22-6E4D08DBB436}" dt="2024-10-13T14:19:42.880" v="239" actId="207"/>
          <ac:spMkLst>
            <pc:docMk/>
            <pc:sldMk cId="424195717" sldId="314"/>
            <ac:spMk id="5" creationId="{1CE0C1FB-83D4-57C0-97AE-E0E55AB34A32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6" creationId="{DFADB948-A284-ED64-33FA-CE75ED97DE48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8" creationId="{C3D48A49-2438-F19E-3596-A8B92C428E98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9" creationId="{7F90FFA0-C55D-CEB3-2185-6EB9C4D4329F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0" creationId="{813E481E-E409-E1CF-BB11-3731B8B9B86E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1" creationId="{FFDFFA1E-7FFE-BDC2-A933-D1FA31B6EB83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2" creationId="{04A969BC-88EE-546B-34D0-1972C3ACA204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3" creationId="{C655D375-16AD-A59E-6C7B-8C317BD8C70D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4" creationId="{46CF45D2-2D54-662B-FC80-2EDD5394F8BB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5" creationId="{A71817A0-DFC9-CA04-8F97-A96535DEC063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7" creationId="{5E957D27-8B42-8BA5-C3CA-DA82D1CC3926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18" creationId="{97543F20-87A0-4E31-E0A9-1D4D978CDD92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20" creationId="{27D083D7-06DC-F812-6AB1-50FB9146E766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21" creationId="{F43A6F69-2812-D675-C363-DC52968C91B0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24" creationId="{02793A30-9A03-71FC-158F-7EB8630C8D00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30" creationId="{6AC4C9C7-DD6D-7E33-081C-5C76EFF6B2F0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31" creationId="{24D3F4AA-B9D7-1FC2-FAC8-A6975AF77DB8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32" creationId="{4C55FF73-92DF-BAE5-D052-1642A2637F7B}"/>
          </ac:spMkLst>
        </pc:spChg>
        <pc:spChg chg="del">
          <ac:chgData name="Daniel Cole" userId="f20a75f9320a1647" providerId="LiveId" clId="{A34AD197-34E9-49A6-9A22-6E4D08DBB436}" dt="2024-10-13T14:18:18.218" v="198" actId="478"/>
          <ac:spMkLst>
            <pc:docMk/>
            <pc:sldMk cId="424195717" sldId="314"/>
            <ac:spMk id="33" creationId="{6557012A-7BDD-730B-8F7C-E4E52EFB0A40}"/>
          </ac:spMkLst>
        </pc:spChg>
        <pc:spChg chg="mod">
          <ac:chgData name="Daniel Cole" userId="f20a75f9320a1647" providerId="LiveId" clId="{A34AD197-34E9-49A6-9A22-6E4D08DBB436}" dt="2024-10-13T14:19:16.287" v="235" actId="1038"/>
          <ac:spMkLst>
            <pc:docMk/>
            <pc:sldMk cId="424195717" sldId="314"/>
            <ac:spMk id="41" creationId="{8CC9977C-336F-1019-9FEE-88ED84AB2FE6}"/>
          </ac:spMkLst>
        </pc:spChg>
        <pc:spChg chg="mod">
          <ac:chgData name="Daniel Cole" userId="f20a75f9320a1647" providerId="LiveId" clId="{A34AD197-34E9-49A6-9A22-6E4D08DBB436}" dt="2024-10-13T14:19:16.287" v="235" actId="1038"/>
          <ac:spMkLst>
            <pc:docMk/>
            <pc:sldMk cId="424195717" sldId="314"/>
            <ac:spMk id="45" creationId="{E3BD60D9-D385-1B8E-097A-90B88712E79E}"/>
          </ac:spMkLst>
        </pc:spChg>
        <pc:spChg chg="mod">
          <ac:chgData name="Daniel Cole" userId="f20a75f9320a1647" providerId="LiveId" clId="{A34AD197-34E9-49A6-9A22-6E4D08DBB436}" dt="2024-10-13T14:19:16.287" v="235" actId="1038"/>
          <ac:spMkLst>
            <pc:docMk/>
            <pc:sldMk cId="424195717" sldId="314"/>
            <ac:spMk id="48" creationId="{A1074A85-D2C3-DAA7-2366-39E866DCAD21}"/>
          </ac:spMkLst>
        </pc:spChg>
        <pc:spChg chg="mod">
          <ac:chgData name="Daniel Cole" userId="f20a75f9320a1647" providerId="LiveId" clId="{A34AD197-34E9-49A6-9A22-6E4D08DBB436}" dt="2024-10-13T14:19:16.287" v="235" actId="1038"/>
          <ac:spMkLst>
            <pc:docMk/>
            <pc:sldMk cId="424195717" sldId="314"/>
            <ac:spMk id="49" creationId="{F1019A50-FD63-7457-3730-F16E4DA59B98}"/>
          </ac:spMkLst>
        </pc:spChg>
        <pc:spChg chg="mod">
          <ac:chgData name="Daniel Cole" userId="f20a75f9320a1647" providerId="LiveId" clId="{A34AD197-34E9-49A6-9A22-6E4D08DBB436}" dt="2024-10-13T14:19:02.374" v="223" actId="1035"/>
          <ac:spMkLst>
            <pc:docMk/>
            <pc:sldMk cId="424195717" sldId="314"/>
            <ac:spMk id="53" creationId="{602AB97D-36C1-497A-80DF-71DFF668526C}"/>
          </ac:spMkLst>
        </pc:spChg>
        <pc:grpChg chg="mod">
          <ac:chgData name="Daniel Cole" userId="f20a75f9320a1647" providerId="LiveId" clId="{A34AD197-34E9-49A6-9A22-6E4D08DBB436}" dt="2024-10-13T14:19:16.287" v="235" actId="1038"/>
          <ac:grpSpMkLst>
            <pc:docMk/>
            <pc:sldMk cId="424195717" sldId="314"/>
            <ac:grpSpMk id="37" creationId="{1C1AC6B8-F58C-F85A-E408-4D6D9663EDE3}"/>
          </ac:grpSpMkLst>
        </pc:grpChg>
        <pc:grpChg chg="mod">
          <ac:chgData name="Daniel Cole" userId="f20a75f9320a1647" providerId="LiveId" clId="{A34AD197-34E9-49A6-9A22-6E4D08DBB436}" dt="2024-10-13T14:19:16.287" v="235" actId="1038"/>
          <ac:grpSpMkLst>
            <pc:docMk/>
            <pc:sldMk cId="424195717" sldId="314"/>
            <ac:grpSpMk id="42" creationId="{A7FB58CE-45D2-26D5-1CC8-F39A1A4598FA}"/>
          </ac:grpSpMkLst>
        </pc:grpChg>
        <pc:picChg chg="mod">
          <ac:chgData name="Daniel Cole" userId="f20a75f9320a1647" providerId="LiveId" clId="{A34AD197-34E9-49A6-9A22-6E4D08DBB436}" dt="2024-10-13T14:19:16.287" v="235" actId="1038"/>
          <ac:picMkLst>
            <pc:docMk/>
            <pc:sldMk cId="424195717" sldId="314"/>
            <ac:picMk id="7" creationId="{5F09DE76-540B-46F3-E4F2-F3E08AEF21CF}"/>
          </ac:picMkLst>
        </pc:picChg>
        <pc:cxnChg chg="del">
          <ac:chgData name="Daniel Cole" userId="f20a75f9320a1647" providerId="LiveId" clId="{A34AD197-34E9-49A6-9A22-6E4D08DBB436}" dt="2024-10-13T14:18:18.218" v="198" actId="478"/>
          <ac:cxnSpMkLst>
            <pc:docMk/>
            <pc:sldMk cId="424195717" sldId="314"/>
            <ac:cxnSpMk id="26" creationId="{95DF46C3-874D-0F98-A68C-71B9F4BDDB4E}"/>
          </ac:cxnSpMkLst>
        </pc:cxnChg>
        <pc:cxnChg chg="del">
          <ac:chgData name="Daniel Cole" userId="f20a75f9320a1647" providerId="LiveId" clId="{A34AD197-34E9-49A6-9A22-6E4D08DBB436}" dt="2024-10-13T14:18:35.637" v="209" actId="478"/>
          <ac:cxnSpMkLst>
            <pc:docMk/>
            <pc:sldMk cId="424195717" sldId="314"/>
            <ac:cxnSpMk id="35" creationId="{DDFC335F-9C90-D873-4CDB-22B7B9F68A56}"/>
          </ac:cxnSpMkLst>
        </pc:cxnChg>
      </pc:sldChg>
    </pc:docChg>
  </pc:docChgLst>
  <pc:docChgLst>
    <pc:chgData name="Daniel Cole" userId="f20a75f9320a1647" providerId="LiveId" clId="{09A98C28-CA1C-4619-9ADD-B82A32C3F3EE}"/>
    <pc:docChg chg="undo custSel modSld">
      <pc:chgData name="Daniel Cole" userId="f20a75f9320a1647" providerId="LiveId" clId="{09A98C28-CA1C-4619-9ADD-B82A32C3F3EE}" dt="2024-09-16T18:11:51.108" v="303" actId="1035"/>
      <pc:docMkLst>
        <pc:docMk/>
      </pc:docMkLst>
      <pc:sldChg chg="modSp mod">
        <pc:chgData name="Daniel Cole" userId="f20a75f9320a1647" providerId="LiveId" clId="{09A98C28-CA1C-4619-9ADD-B82A32C3F3EE}" dt="2024-09-16T18:11:51.108" v="303" actId="1035"/>
        <pc:sldMkLst>
          <pc:docMk/>
          <pc:sldMk cId="0" sldId="256"/>
        </pc:sldMkLst>
        <pc:spChg chg="mod">
          <ac:chgData name="Daniel Cole" userId="f20a75f9320a1647" providerId="LiveId" clId="{09A98C28-CA1C-4619-9ADD-B82A32C3F3EE}" dt="2024-09-16T18:11:51.108" v="303" actId="1035"/>
          <ac:spMkLst>
            <pc:docMk/>
            <pc:sldMk cId="0" sldId="256"/>
            <ac:spMk id="10" creationId="{9BDF299F-9156-6F16-B989-819E4E2F438C}"/>
          </ac:spMkLst>
        </pc:spChg>
      </pc:sldChg>
      <pc:sldChg chg="modSp mod">
        <pc:chgData name="Daniel Cole" userId="f20a75f9320a1647" providerId="LiveId" clId="{09A98C28-CA1C-4619-9ADD-B82A32C3F3EE}" dt="2024-09-16T17:00:45.869" v="221" actId="20577"/>
        <pc:sldMkLst>
          <pc:docMk/>
          <pc:sldMk cId="0" sldId="280"/>
        </pc:sldMkLst>
        <pc:spChg chg="mod">
          <ac:chgData name="Daniel Cole" userId="f20a75f9320a1647" providerId="LiveId" clId="{09A98C28-CA1C-4619-9ADD-B82A32C3F3EE}" dt="2024-09-16T16:57:54.362" v="162" actId="14100"/>
          <ac:spMkLst>
            <pc:docMk/>
            <pc:sldMk cId="0" sldId="280"/>
            <ac:spMk id="3" creationId="{00000000-0000-0000-0000-000000000000}"/>
          </ac:spMkLst>
        </pc:spChg>
        <pc:spChg chg="mod">
          <ac:chgData name="Daniel Cole" userId="f20a75f9320a1647" providerId="LiveId" clId="{09A98C28-CA1C-4619-9ADD-B82A32C3F3EE}" dt="2024-09-16T17:00:18.864" v="206" actId="1035"/>
          <ac:spMkLst>
            <pc:docMk/>
            <pc:sldMk cId="0" sldId="280"/>
            <ac:spMk id="22" creationId="{00000000-0000-0000-0000-000000000000}"/>
          </ac:spMkLst>
        </pc:spChg>
        <pc:spChg chg="mod">
          <ac:chgData name="Daniel Cole" userId="f20a75f9320a1647" providerId="LiveId" clId="{09A98C28-CA1C-4619-9ADD-B82A32C3F3EE}" dt="2024-09-16T17:00:45.869" v="221" actId="20577"/>
          <ac:spMkLst>
            <pc:docMk/>
            <pc:sldMk cId="0" sldId="280"/>
            <ac:spMk id="25" creationId="{00000000-0000-0000-0000-000000000000}"/>
          </ac:spMkLst>
        </pc:spChg>
      </pc:sldChg>
      <pc:sldChg chg="modSp mod">
        <pc:chgData name="Daniel Cole" userId="f20a75f9320a1647" providerId="LiveId" clId="{09A98C28-CA1C-4619-9ADD-B82A32C3F3EE}" dt="2024-09-16T18:09:02.810" v="247" actId="20577"/>
        <pc:sldMkLst>
          <pc:docMk/>
          <pc:sldMk cId="2767494631" sldId="303"/>
        </pc:sldMkLst>
        <pc:spChg chg="mod">
          <ac:chgData name="Daniel Cole" userId="f20a75f9320a1647" providerId="LiveId" clId="{09A98C28-CA1C-4619-9ADD-B82A32C3F3EE}" dt="2024-09-16T16:47:22.651" v="59" actId="20577"/>
          <ac:spMkLst>
            <pc:docMk/>
            <pc:sldMk cId="2767494631" sldId="303"/>
            <ac:spMk id="7" creationId="{00000000-0000-0000-0000-000000000000}"/>
          </ac:spMkLst>
        </pc:spChg>
        <pc:spChg chg="mod">
          <ac:chgData name="Daniel Cole" userId="f20a75f9320a1647" providerId="LiveId" clId="{09A98C28-CA1C-4619-9ADD-B82A32C3F3EE}" dt="2024-09-16T18:02:55.324" v="240" actId="20577"/>
          <ac:spMkLst>
            <pc:docMk/>
            <pc:sldMk cId="2767494631" sldId="303"/>
            <ac:spMk id="8" creationId="{00000000-0000-0000-0000-000000000000}"/>
          </ac:spMkLst>
        </pc:spChg>
        <pc:spChg chg="mod">
          <ac:chgData name="Daniel Cole" userId="f20a75f9320a1647" providerId="LiveId" clId="{09A98C28-CA1C-4619-9ADD-B82A32C3F3EE}" dt="2024-09-16T18:09:02.810" v="247" actId="20577"/>
          <ac:spMkLst>
            <pc:docMk/>
            <pc:sldMk cId="2767494631" sldId="303"/>
            <ac:spMk id="9" creationId="{00000000-0000-0000-0000-000000000000}"/>
          </ac:spMkLst>
        </pc:spChg>
      </pc:sldChg>
      <pc:sldChg chg="modSp mod">
        <pc:chgData name="Daniel Cole" userId="f20a75f9320a1647" providerId="LiveId" clId="{09A98C28-CA1C-4619-9ADD-B82A32C3F3EE}" dt="2024-09-16T16:54:08.910" v="112" actId="14861"/>
        <pc:sldMkLst>
          <pc:docMk/>
          <pc:sldMk cId="3745745027" sldId="304"/>
        </pc:sldMkLst>
        <pc:spChg chg="mod">
          <ac:chgData name="Daniel Cole" userId="f20a75f9320a1647" providerId="LiveId" clId="{09A98C28-CA1C-4619-9ADD-B82A32C3F3EE}" dt="2024-09-16T16:46:23.656" v="53" actId="1038"/>
          <ac:spMkLst>
            <pc:docMk/>
            <pc:sldMk cId="3745745027" sldId="304"/>
            <ac:spMk id="49" creationId="{0C09EBF9-AF42-D774-A4F4-06A016285863}"/>
          </ac:spMkLst>
        </pc:spChg>
        <pc:graphicFrameChg chg="mod">
          <ac:chgData name="Daniel Cole" userId="f20a75f9320a1647" providerId="LiveId" clId="{09A98C28-CA1C-4619-9ADD-B82A32C3F3EE}" dt="2024-09-16T16:54:08.910" v="112" actId="14861"/>
          <ac:graphicFrameMkLst>
            <pc:docMk/>
            <pc:sldMk cId="3745745027" sldId="304"/>
            <ac:graphicFrameMk id="52" creationId="{801E776E-BD34-34FA-ECC3-C14F0A114AB1}"/>
          </ac:graphicFrameMkLst>
        </pc:graphicFrameChg>
      </pc:sldChg>
      <pc:sldChg chg="modSp mod">
        <pc:chgData name="Daniel Cole" userId="f20a75f9320a1647" providerId="LiveId" clId="{09A98C28-CA1C-4619-9ADD-B82A32C3F3EE}" dt="2024-09-16T17:04:18.378" v="239" actId="313"/>
        <pc:sldMkLst>
          <pc:docMk/>
          <pc:sldMk cId="1223122924" sldId="309"/>
        </pc:sldMkLst>
        <pc:spChg chg="mod">
          <ac:chgData name="Daniel Cole" userId="f20a75f9320a1647" providerId="LiveId" clId="{09A98C28-CA1C-4619-9ADD-B82A32C3F3EE}" dt="2024-09-16T17:04:18.378" v="239" actId="313"/>
          <ac:spMkLst>
            <pc:docMk/>
            <pc:sldMk cId="1223122924" sldId="309"/>
            <ac:spMk id="11" creationId="{9CBF3353-34BA-9861-D129-BCC6870E59BB}"/>
          </ac:spMkLst>
        </pc:spChg>
      </pc:sldChg>
      <pc:sldChg chg="modSp mod">
        <pc:chgData name="Daniel Cole" userId="f20a75f9320a1647" providerId="LiveId" clId="{09A98C28-CA1C-4619-9ADD-B82A32C3F3EE}" dt="2024-09-16T16:57:42.318" v="150" actId="14100"/>
        <pc:sldMkLst>
          <pc:docMk/>
          <pc:sldMk cId="30418198" sldId="311"/>
        </pc:sldMkLst>
        <pc:spChg chg="mod">
          <ac:chgData name="Daniel Cole" userId="f20a75f9320a1647" providerId="LiveId" clId="{09A98C28-CA1C-4619-9ADD-B82A32C3F3EE}" dt="2024-09-16T16:57:42.318" v="150" actId="14100"/>
          <ac:spMkLst>
            <pc:docMk/>
            <pc:sldMk cId="30418198" sldId="311"/>
            <ac:spMk id="3" creationId="{00000000-0000-0000-0000-000000000000}"/>
          </ac:spMkLst>
        </pc:spChg>
      </pc:sldChg>
      <pc:sldChg chg="modSp mod">
        <pc:chgData name="Daniel Cole" userId="f20a75f9320a1647" providerId="LiveId" clId="{09A98C28-CA1C-4619-9ADD-B82A32C3F3EE}" dt="2024-09-16T16:58:09.206" v="181" actId="14100"/>
        <pc:sldMkLst>
          <pc:docMk/>
          <pc:sldMk cId="3545974395" sldId="312"/>
        </pc:sldMkLst>
        <pc:spChg chg="mod">
          <ac:chgData name="Daniel Cole" userId="f20a75f9320a1647" providerId="LiveId" clId="{09A98C28-CA1C-4619-9ADD-B82A32C3F3EE}" dt="2024-09-16T16:58:09.206" v="181" actId="14100"/>
          <ac:spMkLst>
            <pc:docMk/>
            <pc:sldMk cId="3545974395" sldId="312"/>
            <ac:spMk id="3" creationId="{00000000-0000-0000-0000-000000000000}"/>
          </ac:spMkLst>
        </pc:spChg>
      </pc:sldChg>
    </pc:docChg>
  </pc:docChgLst>
  <pc:docChgLst>
    <pc:chgData name="Daniel Cole" userId="f20a75f9320a1647" providerId="LiveId" clId="{FCAEEA24-382A-4485-8968-E204D56B7DB9}"/>
    <pc:docChg chg="undo custSel addSld delSld modSld sldOrd">
      <pc:chgData name="Daniel Cole" userId="f20a75f9320a1647" providerId="LiveId" clId="{FCAEEA24-382A-4485-8968-E204D56B7DB9}" dt="2023-10-19T00:13:09.632" v="21506" actId="14734"/>
      <pc:docMkLst>
        <pc:docMk/>
      </pc:docMkLst>
      <pc:sldChg chg="addSp delSp modSp mod setBg">
        <pc:chgData name="Daniel Cole" userId="f20a75f9320a1647" providerId="LiveId" clId="{FCAEEA24-382A-4485-8968-E204D56B7DB9}" dt="2023-09-28T02:59:38.245" v="306" actId="20577"/>
        <pc:sldMkLst>
          <pc:docMk/>
          <pc:sldMk cId="0" sldId="256"/>
        </pc:sldMkLst>
        <pc:spChg chg="mod">
          <ac:chgData name="Daniel Cole" userId="f20a75f9320a1647" providerId="LiveId" clId="{FCAEEA24-382A-4485-8968-E204D56B7DB9}" dt="2023-09-28T02:59:38.245" v="306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Daniel Cole" userId="f20a75f9320a1647" providerId="LiveId" clId="{FCAEEA24-382A-4485-8968-E204D56B7DB9}" dt="2023-09-28T02:58:59.913" v="298" actId="14100"/>
          <ac:spMkLst>
            <pc:docMk/>
            <pc:sldMk cId="0" sldId="256"/>
            <ac:spMk id="10" creationId="{9BDF299F-9156-6F16-B989-819E4E2F438C}"/>
          </ac:spMkLst>
        </pc:spChg>
        <pc:picChg chg="add del mod">
          <ac:chgData name="Daniel Cole" userId="f20a75f9320a1647" providerId="LiveId" clId="{FCAEEA24-382A-4485-8968-E204D56B7DB9}" dt="2023-09-28T02:52:29.999" v="114" actId="478"/>
          <ac:picMkLst>
            <pc:docMk/>
            <pc:sldMk cId="0" sldId="256"/>
            <ac:picMk id="12" creationId="{2B8D21FB-CE8F-FF48-A077-0F62914EE7D8}"/>
          </ac:picMkLst>
        </pc:picChg>
      </pc:sldChg>
      <pc:sldChg chg="addSp delSp modSp mod">
        <pc:chgData name="Daniel Cole" userId="f20a75f9320a1647" providerId="LiveId" clId="{FCAEEA24-382A-4485-8968-E204D56B7DB9}" dt="2023-10-19T00:13:09.632" v="21506" actId="14734"/>
        <pc:sldMkLst>
          <pc:docMk/>
          <pc:sldMk cId="0" sldId="257"/>
        </pc:sldMkLst>
        <pc:spChg chg="mod">
          <ac:chgData name="Daniel Cole" userId="f20a75f9320a1647" providerId="LiveId" clId="{FCAEEA24-382A-4485-8968-E204D56B7DB9}" dt="2023-09-28T03:04:19.608" v="438" actId="1035"/>
          <ac:spMkLst>
            <pc:docMk/>
            <pc:sldMk cId="0" sldId="257"/>
            <ac:spMk id="5" creationId="{00000000-0000-0000-0000-000000000000}"/>
          </ac:spMkLst>
        </pc:spChg>
        <pc:spChg chg="mod">
          <ac:chgData name="Daniel Cole" userId="f20a75f9320a1647" providerId="LiveId" clId="{FCAEEA24-382A-4485-8968-E204D56B7DB9}" dt="2023-09-28T03:01:54.992" v="363" actId="1035"/>
          <ac:spMkLst>
            <pc:docMk/>
            <pc:sldMk cId="0" sldId="257"/>
            <ac:spMk id="6" creationId="{00000000-0000-0000-0000-000000000000}"/>
          </ac:spMkLst>
        </pc:spChg>
        <pc:spChg chg="mod">
          <ac:chgData name="Daniel Cole" userId="f20a75f9320a1647" providerId="LiveId" clId="{FCAEEA24-382A-4485-8968-E204D56B7DB9}" dt="2023-09-28T03:03:59.937" v="437" actId="1035"/>
          <ac:spMkLst>
            <pc:docMk/>
            <pc:sldMk cId="0" sldId="257"/>
            <ac:spMk id="7" creationId="{00000000-0000-0000-0000-000000000000}"/>
          </ac:spMkLst>
        </pc:spChg>
        <pc:spChg chg="mod">
          <ac:chgData name="Daniel Cole" userId="f20a75f9320a1647" providerId="LiveId" clId="{FCAEEA24-382A-4485-8968-E204D56B7DB9}" dt="2023-10-01T23:20:21.884" v="8497" actId="1036"/>
          <ac:spMkLst>
            <pc:docMk/>
            <pc:sldMk cId="0" sldId="257"/>
            <ac:spMk id="8" creationId="{00000000-0000-0000-0000-000000000000}"/>
          </ac:spMkLst>
        </pc:spChg>
        <pc:spChg chg="del">
          <ac:chgData name="Daniel Cole" userId="f20a75f9320a1647" providerId="LiveId" clId="{FCAEEA24-382A-4485-8968-E204D56B7DB9}" dt="2023-09-28T16:35:09.709" v="5827" actId="478"/>
          <ac:spMkLst>
            <pc:docMk/>
            <pc:sldMk cId="0" sldId="257"/>
            <ac:spMk id="9" creationId="{00000000-0000-0000-0000-000000000000}"/>
          </ac:spMkLst>
        </pc:spChg>
        <pc:spChg chg="mod">
          <ac:chgData name="Daniel Cole" userId="f20a75f9320a1647" providerId="LiveId" clId="{FCAEEA24-382A-4485-8968-E204D56B7DB9}" dt="2023-10-01T23:20:36.292" v="8505" actId="1037"/>
          <ac:spMkLst>
            <pc:docMk/>
            <pc:sldMk cId="0" sldId="257"/>
            <ac:spMk id="11" creationId="{00000000-0000-0000-0000-000000000000}"/>
          </ac:spMkLst>
        </pc:spChg>
        <pc:spChg chg="add del mod">
          <ac:chgData name="Daniel Cole" userId="f20a75f9320a1647" providerId="LiveId" clId="{FCAEEA24-382A-4485-8968-E204D56B7DB9}" dt="2023-10-01T23:33:28.778" v="8739" actId="478"/>
          <ac:spMkLst>
            <pc:docMk/>
            <pc:sldMk cId="0" sldId="257"/>
            <ac:spMk id="12" creationId="{D59A0AD6-AFD5-44A5-C17C-CADF588B97FF}"/>
          </ac:spMkLst>
        </pc:spChg>
        <pc:spChg chg="mod">
          <ac:chgData name="Daniel Cole" userId="f20a75f9320a1647" providerId="LiveId" clId="{FCAEEA24-382A-4485-8968-E204D56B7DB9}" dt="2023-10-01T23:18:36.391" v="8485" actId="1038"/>
          <ac:spMkLst>
            <pc:docMk/>
            <pc:sldMk cId="0" sldId="257"/>
            <ac:spMk id="14" creationId="{00000000-0000-0000-0000-000000000000}"/>
          </ac:spMkLst>
        </pc:spChg>
        <pc:spChg chg="mod">
          <ac:chgData name="Daniel Cole" userId="f20a75f9320a1647" providerId="LiveId" clId="{FCAEEA24-382A-4485-8968-E204D56B7DB9}" dt="2023-10-01T23:18:36.391" v="8485" actId="1038"/>
          <ac:spMkLst>
            <pc:docMk/>
            <pc:sldMk cId="0" sldId="257"/>
            <ac:spMk id="15" creationId="{00000000-0000-0000-0000-000000000000}"/>
          </ac:spMkLst>
        </pc:spChg>
        <pc:spChg chg="add mod">
          <ac:chgData name="Daniel Cole" userId="f20a75f9320a1647" providerId="LiveId" clId="{FCAEEA24-382A-4485-8968-E204D56B7DB9}" dt="2023-10-01T23:49:49.399" v="9381" actId="20577"/>
          <ac:spMkLst>
            <pc:docMk/>
            <pc:sldMk cId="0" sldId="257"/>
            <ac:spMk id="16" creationId="{C83F9B45-14FF-A0E5-3E3A-245E6A5D2374}"/>
          </ac:spMkLst>
        </pc:spChg>
        <pc:spChg chg="mod">
          <ac:chgData name="Daniel Cole" userId="f20a75f9320a1647" providerId="LiveId" clId="{FCAEEA24-382A-4485-8968-E204D56B7DB9}" dt="2023-10-01T23:18:36.391" v="8485" actId="1038"/>
          <ac:spMkLst>
            <pc:docMk/>
            <pc:sldMk cId="0" sldId="257"/>
            <ac:spMk id="17" creationId="{00000000-0000-0000-0000-000000000000}"/>
          </ac:spMkLst>
        </pc:spChg>
        <pc:spChg chg="add mod">
          <ac:chgData name="Daniel Cole" userId="f20a75f9320a1647" providerId="LiveId" clId="{FCAEEA24-382A-4485-8968-E204D56B7DB9}" dt="2023-10-01T23:48:56.513" v="9355" actId="1037"/>
          <ac:spMkLst>
            <pc:docMk/>
            <pc:sldMk cId="0" sldId="257"/>
            <ac:spMk id="19" creationId="{6FACF092-9304-0D71-CF11-E8C66ECDE5BF}"/>
          </ac:spMkLst>
        </pc:spChg>
        <pc:spChg chg="mod">
          <ac:chgData name="Daniel Cole" userId="f20a75f9320a1647" providerId="LiveId" clId="{FCAEEA24-382A-4485-8968-E204D56B7DB9}" dt="2023-10-01T23:18:36.391" v="8485" actId="1038"/>
          <ac:spMkLst>
            <pc:docMk/>
            <pc:sldMk cId="0" sldId="257"/>
            <ac:spMk id="20" creationId="{00000000-0000-0000-0000-000000000000}"/>
          </ac:spMkLst>
        </pc:spChg>
        <pc:spChg chg="add mod">
          <ac:chgData name="Daniel Cole" userId="f20a75f9320a1647" providerId="LiveId" clId="{FCAEEA24-382A-4485-8968-E204D56B7DB9}" dt="2023-10-01T23:50:08.250" v="9382" actId="208"/>
          <ac:spMkLst>
            <pc:docMk/>
            <pc:sldMk cId="0" sldId="257"/>
            <ac:spMk id="22" creationId="{4328B26D-16E8-BB2F-AB11-4E6C9F548C9E}"/>
          </ac:spMkLst>
        </pc:spChg>
        <pc:spChg chg="mod">
          <ac:chgData name="Daniel Cole" userId="f20a75f9320a1647" providerId="LiveId" clId="{FCAEEA24-382A-4485-8968-E204D56B7DB9}" dt="2023-10-01T23:32:33.803" v="8714" actId="20577"/>
          <ac:spMkLst>
            <pc:docMk/>
            <pc:sldMk cId="0" sldId="257"/>
            <ac:spMk id="23" creationId="{00000000-0000-0000-0000-000000000000}"/>
          </ac:spMkLst>
        </pc:spChg>
        <pc:spChg chg="add mod">
          <ac:chgData name="Daniel Cole" userId="f20a75f9320a1647" providerId="LiveId" clId="{FCAEEA24-382A-4485-8968-E204D56B7DB9}" dt="2023-10-01T23:40:50.731" v="9123" actId="20577"/>
          <ac:spMkLst>
            <pc:docMk/>
            <pc:sldMk cId="0" sldId="257"/>
            <ac:spMk id="37" creationId="{FB14C224-8AFF-47C7-CF99-525FBDBE5B59}"/>
          </ac:spMkLst>
        </pc:spChg>
        <pc:spChg chg="add mod">
          <ac:chgData name="Daniel Cole" userId="f20a75f9320a1647" providerId="LiveId" clId="{FCAEEA24-382A-4485-8968-E204D56B7DB9}" dt="2023-10-01T23:36:46.626" v="8943" actId="1038"/>
          <ac:spMkLst>
            <pc:docMk/>
            <pc:sldMk cId="0" sldId="257"/>
            <ac:spMk id="38" creationId="{314D5115-C8B5-C899-0397-A28992A20B3E}"/>
          </ac:spMkLst>
        </pc:spChg>
        <pc:grpChg chg="mod">
          <ac:chgData name="Daniel Cole" userId="f20a75f9320a1647" providerId="LiveId" clId="{FCAEEA24-382A-4485-8968-E204D56B7DB9}" dt="2023-10-01T23:21:05.396" v="8508" actId="1076"/>
          <ac:grpSpMkLst>
            <pc:docMk/>
            <pc:sldMk cId="0" sldId="257"/>
            <ac:grpSpMk id="2" creationId="{00000000-0000-0000-0000-000000000000}"/>
          </ac:grpSpMkLst>
        </pc:grpChg>
        <pc:graphicFrameChg chg="mod ord modGraphic">
          <ac:chgData name="Daniel Cole" userId="f20a75f9320a1647" providerId="LiveId" clId="{FCAEEA24-382A-4485-8968-E204D56B7DB9}" dt="2023-10-19T00:13:09.632" v="21506" actId="14734"/>
          <ac:graphicFrameMkLst>
            <pc:docMk/>
            <pc:sldMk cId="0" sldId="257"/>
            <ac:graphicFrameMk id="10" creationId="{00000000-0000-0000-0000-000000000000}"/>
          </ac:graphicFrameMkLst>
        </pc:graphicFrameChg>
        <pc:picChg chg="ord">
          <ac:chgData name="Daniel Cole" userId="f20a75f9320a1647" providerId="LiveId" clId="{FCAEEA24-382A-4485-8968-E204D56B7DB9}" dt="2023-10-01T23:20:03.470" v="8496" actId="167"/>
          <ac:picMkLst>
            <pc:docMk/>
            <pc:sldMk cId="0" sldId="257"/>
            <ac:picMk id="3" creationId="{00000000-0000-0000-0000-000000000000}"/>
          </ac:picMkLst>
        </pc:picChg>
        <pc:picChg chg="add mod">
          <ac:chgData name="Daniel Cole" userId="f20a75f9320a1647" providerId="LiveId" clId="{FCAEEA24-382A-4485-8968-E204D56B7DB9}" dt="2023-10-01T23:18:36.391" v="8485" actId="1038"/>
          <ac:picMkLst>
            <pc:docMk/>
            <pc:sldMk cId="0" sldId="257"/>
            <ac:picMk id="13" creationId="{350F1748-7F84-6A32-D4BF-C11083B93823}"/>
          </ac:picMkLst>
        </pc:picChg>
        <pc:picChg chg="del mod">
          <ac:chgData name="Daniel Cole" userId="f20a75f9320a1647" providerId="LiveId" clId="{FCAEEA24-382A-4485-8968-E204D56B7DB9}" dt="2023-09-28T16:38:10.445" v="5843" actId="478"/>
          <ac:picMkLst>
            <pc:docMk/>
            <pc:sldMk cId="0" sldId="257"/>
            <ac:picMk id="16" creationId="{00000000-0000-0000-0000-000000000000}"/>
          </ac:picMkLst>
        </pc:picChg>
        <pc:picChg chg="mod">
          <ac:chgData name="Daniel Cole" userId="f20a75f9320a1647" providerId="LiveId" clId="{FCAEEA24-382A-4485-8968-E204D56B7DB9}" dt="2023-10-01T23:18:36.391" v="8485" actId="1038"/>
          <ac:picMkLst>
            <pc:docMk/>
            <pc:sldMk cId="0" sldId="257"/>
            <ac:picMk id="18" creationId="{00000000-0000-0000-0000-000000000000}"/>
          </ac:picMkLst>
        </pc:picChg>
        <pc:picChg chg="del mod">
          <ac:chgData name="Daniel Cole" userId="f20a75f9320a1647" providerId="LiveId" clId="{FCAEEA24-382A-4485-8968-E204D56B7DB9}" dt="2023-09-28T16:34:54.325" v="5825" actId="478"/>
          <ac:picMkLst>
            <pc:docMk/>
            <pc:sldMk cId="0" sldId="257"/>
            <ac:picMk id="19" creationId="{00000000-0000-0000-0000-000000000000}"/>
          </ac:picMkLst>
        </pc:picChg>
        <pc:picChg chg="mod">
          <ac:chgData name="Daniel Cole" userId="f20a75f9320a1647" providerId="LiveId" clId="{FCAEEA24-382A-4485-8968-E204D56B7DB9}" dt="2023-10-01T23:18:36.391" v="8485" actId="1038"/>
          <ac:picMkLst>
            <pc:docMk/>
            <pc:sldMk cId="0" sldId="257"/>
            <ac:picMk id="21" creationId="{00000000-0000-0000-0000-000000000000}"/>
          </ac:picMkLst>
        </pc:picChg>
        <pc:picChg chg="del">
          <ac:chgData name="Daniel Cole" userId="f20a75f9320a1647" providerId="LiveId" clId="{FCAEEA24-382A-4485-8968-E204D56B7DB9}" dt="2023-09-28T03:03:34.921" v="415" actId="478"/>
          <ac:picMkLst>
            <pc:docMk/>
            <pc:sldMk cId="0" sldId="257"/>
            <ac:picMk id="22" creationId="{00000000-0000-0000-0000-000000000000}"/>
          </ac:picMkLst>
        </pc:picChg>
        <pc:picChg chg="mod">
          <ac:chgData name="Daniel Cole" userId="f20a75f9320a1647" providerId="LiveId" clId="{FCAEEA24-382A-4485-8968-E204D56B7DB9}" dt="2023-10-01T23:18:36.391" v="8485" actId="1038"/>
          <ac:picMkLst>
            <pc:docMk/>
            <pc:sldMk cId="0" sldId="257"/>
            <ac:picMk id="26" creationId="{242EAC44-D7EA-93BB-E5A1-4E23FC8B3979}"/>
          </ac:picMkLst>
        </pc:picChg>
        <pc:picChg chg="add mod">
          <ac:chgData name="Daniel Cole" userId="f20a75f9320a1647" providerId="LiveId" clId="{FCAEEA24-382A-4485-8968-E204D56B7DB9}" dt="2023-10-01T23:18:36.391" v="8485" actId="1038"/>
          <ac:picMkLst>
            <pc:docMk/>
            <pc:sldMk cId="0" sldId="257"/>
            <ac:picMk id="28" creationId="{4E329BE0-2572-3FAB-9611-5D5FFC670590}"/>
          </ac:picMkLst>
        </pc:picChg>
        <pc:picChg chg="add del mod">
          <ac:chgData name="Daniel Cole" userId="f20a75f9320a1647" providerId="LiveId" clId="{FCAEEA24-382A-4485-8968-E204D56B7DB9}" dt="2023-09-28T03:14:24.091" v="657" actId="478"/>
          <ac:picMkLst>
            <pc:docMk/>
            <pc:sldMk cId="0" sldId="257"/>
            <ac:picMk id="30" creationId="{D2BCE86E-4ED6-D260-9521-9000F8FF58CC}"/>
          </ac:picMkLst>
        </pc:picChg>
        <pc:picChg chg="add mod">
          <ac:chgData name="Daniel Cole" userId="f20a75f9320a1647" providerId="LiveId" clId="{FCAEEA24-382A-4485-8968-E204D56B7DB9}" dt="2023-10-01T23:49:04.042" v="9356" actId="1037"/>
          <ac:picMkLst>
            <pc:docMk/>
            <pc:sldMk cId="0" sldId="257"/>
            <ac:picMk id="32" creationId="{71023DB9-F0B2-4CE9-5E8A-EF61524CD426}"/>
          </ac:picMkLst>
        </pc:picChg>
        <pc:picChg chg="add del mod">
          <ac:chgData name="Daniel Cole" userId="f20a75f9320a1647" providerId="LiveId" clId="{FCAEEA24-382A-4485-8968-E204D56B7DB9}" dt="2023-09-28T03:34:08.513" v="670" actId="478"/>
          <ac:picMkLst>
            <pc:docMk/>
            <pc:sldMk cId="0" sldId="257"/>
            <ac:picMk id="34" creationId="{6E656392-6112-1078-9C13-EE71C51A9EB7}"/>
          </ac:picMkLst>
        </pc:picChg>
        <pc:picChg chg="add mod">
          <ac:chgData name="Daniel Cole" userId="f20a75f9320a1647" providerId="LiveId" clId="{FCAEEA24-382A-4485-8968-E204D56B7DB9}" dt="2023-10-01T23:28:49.524" v="8583" actId="1038"/>
          <ac:picMkLst>
            <pc:docMk/>
            <pc:sldMk cId="0" sldId="257"/>
            <ac:picMk id="36" creationId="{38E86066-CD4A-8E4C-457E-D4683B7AF2A9}"/>
          </ac:picMkLst>
        </pc:picChg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58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59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0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1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2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3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4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5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6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7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8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69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0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1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2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3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4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5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6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7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8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79"/>
        </pc:sldMkLst>
      </pc:sldChg>
      <pc:sldChg chg="addSp delSp modSp add del mod setBg">
        <pc:chgData name="Daniel Cole" userId="f20a75f9320a1647" providerId="LiveId" clId="{FCAEEA24-382A-4485-8968-E204D56B7DB9}" dt="2023-10-02T13:47:32.599" v="18686" actId="108"/>
        <pc:sldMkLst>
          <pc:docMk/>
          <pc:sldMk cId="0" sldId="280"/>
        </pc:sldMkLst>
        <pc:spChg chg="mod">
          <ac:chgData name="Daniel Cole" userId="f20a75f9320a1647" providerId="LiveId" clId="{FCAEEA24-382A-4485-8968-E204D56B7DB9}" dt="2023-10-02T00:13:29.097" v="9411" actId="20577"/>
          <ac:spMkLst>
            <pc:docMk/>
            <pc:sldMk cId="0" sldId="280"/>
            <ac:spMk id="3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47:13.453" v="13818" actId="20577"/>
          <ac:spMkLst>
            <pc:docMk/>
            <pc:sldMk cId="0" sldId="280"/>
            <ac:spMk id="18" creationId="{00000000-0000-0000-0000-000000000000}"/>
          </ac:spMkLst>
        </pc:spChg>
        <pc:spChg chg="mod">
          <ac:chgData name="Daniel Cole" userId="f20a75f9320a1647" providerId="LiveId" clId="{FCAEEA24-382A-4485-8968-E204D56B7DB9}" dt="2023-10-02T13:47:32.599" v="18686" actId="108"/>
          <ac:spMkLst>
            <pc:docMk/>
            <pc:sldMk cId="0" sldId="280"/>
            <ac:spMk id="19" creationId="{00000000-0000-0000-0000-000000000000}"/>
          </ac:spMkLst>
        </pc:spChg>
        <pc:spChg chg="del mod">
          <ac:chgData name="Daniel Cole" userId="f20a75f9320a1647" providerId="LiveId" clId="{FCAEEA24-382A-4485-8968-E204D56B7DB9}" dt="2023-10-02T01:51:52.233" v="14013" actId="478"/>
          <ac:spMkLst>
            <pc:docMk/>
            <pc:sldMk cId="0" sldId="280"/>
            <ac:spMk id="20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28:52.322" v="10179" actId="1036"/>
          <ac:spMkLst>
            <pc:docMk/>
            <pc:sldMk cId="0" sldId="280"/>
            <ac:spMk id="22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55:06.931" v="14172" actId="20577"/>
          <ac:spMkLst>
            <pc:docMk/>
            <pc:sldMk cId="0" sldId="280"/>
            <ac:spMk id="23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35:54.283" v="10647" actId="20577"/>
          <ac:spMkLst>
            <pc:docMk/>
            <pc:sldMk cId="0" sldId="280"/>
            <ac:spMk id="25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36:29.017" v="10669" actId="1036"/>
          <ac:spMkLst>
            <pc:docMk/>
            <pc:sldMk cId="0" sldId="280"/>
            <ac:spMk id="26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38:04.099" v="10796" actId="20577"/>
          <ac:spMkLst>
            <pc:docMk/>
            <pc:sldMk cId="0" sldId="280"/>
            <ac:spMk id="28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54:21.865" v="14153" actId="313"/>
          <ac:spMkLst>
            <pc:docMk/>
            <pc:sldMk cId="0" sldId="280"/>
            <ac:spMk id="29" creationId="{00000000-0000-0000-0000-000000000000}"/>
          </ac:spMkLst>
        </pc:spChg>
        <pc:spChg chg="add mod">
          <ac:chgData name="Daniel Cole" userId="f20a75f9320a1647" providerId="LiveId" clId="{FCAEEA24-382A-4485-8968-E204D56B7DB9}" dt="2023-10-02T00:39:53.279" v="10900" actId="2085"/>
          <ac:spMkLst>
            <pc:docMk/>
            <pc:sldMk cId="0" sldId="280"/>
            <ac:spMk id="30" creationId="{64483258-BB75-CA05-3CF7-7436193B2EF7}"/>
          </ac:spMkLst>
        </pc:spChg>
        <pc:spChg chg="add mod">
          <ac:chgData name="Daniel Cole" userId="f20a75f9320a1647" providerId="LiveId" clId="{FCAEEA24-382A-4485-8968-E204D56B7DB9}" dt="2023-10-02T00:40:14.504" v="10903" actId="2085"/>
          <ac:spMkLst>
            <pc:docMk/>
            <pc:sldMk cId="0" sldId="280"/>
            <ac:spMk id="31" creationId="{1787F3D9-C751-3F62-7791-0EC20A6D86E0}"/>
          </ac:spMkLst>
        </pc:spChg>
        <pc:spChg chg="mod">
          <ac:chgData name="Daniel Cole" userId="f20a75f9320a1647" providerId="LiveId" clId="{FCAEEA24-382A-4485-8968-E204D56B7DB9}" dt="2023-10-02T00:15:34.584" v="9590" actId="6559"/>
          <ac:spMkLst>
            <pc:docMk/>
            <pc:sldMk cId="0" sldId="280"/>
            <ac:spMk id="33" creationId="{00000000-0000-0000-0000-000000000000}"/>
          </ac:spMkLst>
        </pc:spChg>
        <pc:spChg chg="mod">
          <ac:chgData name="Daniel Cole" userId="f20a75f9320a1647" providerId="LiveId" clId="{FCAEEA24-382A-4485-8968-E204D56B7DB9}" dt="2023-10-02T13:47:21.045" v="18685"/>
          <ac:spMkLst>
            <pc:docMk/>
            <pc:sldMk cId="0" sldId="280"/>
            <ac:spMk id="34" creationId="{00000000-0000-0000-0000-000000000000}"/>
          </ac:spMkLst>
        </pc:spChg>
        <pc:spChg chg="add mod">
          <ac:chgData name="Daniel Cole" userId="f20a75f9320a1647" providerId="LiveId" clId="{FCAEEA24-382A-4485-8968-E204D56B7DB9}" dt="2023-10-02T01:52:43.468" v="14108" actId="1035"/>
          <ac:spMkLst>
            <pc:docMk/>
            <pc:sldMk cId="0" sldId="280"/>
            <ac:spMk id="35" creationId="{72DBFAD2-082C-C765-4956-03A4D5715321}"/>
          </ac:spMkLst>
        </pc:spChg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1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2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3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4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5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6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7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8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89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0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1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2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3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4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5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6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7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8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299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300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301"/>
        </pc:sldMkLst>
      </pc:sldChg>
      <pc:sldChg chg="del">
        <pc:chgData name="Daniel Cole" userId="f20a75f9320a1647" providerId="LiveId" clId="{FCAEEA24-382A-4485-8968-E204D56B7DB9}" dt="2023-09-28T16:34:15.945" v="5798" actId="47"/>
        <pc:sldMkLst>
          <pc:docMk/>
          <pc:sldMk cId="0" sldId="302"/>
        </pc:sldMkLst>
      </pc:sldChg>
      <pc:sldChg chg="modSp mod">
        <pc:chgData name="Daniel Cole" userId="f20a75f9320a1647" providerId="LiveId" clId="{FCAEEA24-382A-4485-8968-E204D56B7DB9}" dt="2023-09-28T13:56:51.500" v="2039" actId="1076"/>
        <pc:sldMkLst>
          <pc:docMk/>
          <pc:sldMk cId="2767494631" sldId="303"/>
        </pc:sldMkLst>
        <pc:spChg chg="mod">
          <ac:chgData name="Daniel Cole" userId="f20a75f9320a1647" providerId="LiveId" clId="{FCAEEA24-382A-4485-8968-E204D56B7DB9}" dt="2023-09-28T13:56:51.500" v="2039" actId="1076"/>
          <ac:spMkLst>
            <pc:docMk/>
            <pc:sldMk cId="2767494631" sldId="303"/>
            <ac:spMk id="18" creationId="{00000000-0000-0000-0000-000000000000}"/>
          </ac:spMkLst>
        </pc:spChg>
      </pc:sldChg>
      <pc:sldChg chg="modSp mod">
        <pc:chgData name="Daniel Cole" userId="f20a75f9320a1647" providerId="LiveId" clId="{FCAEEA24-382A-4485-8968-E204D56B7DB9}" dt="2023-10-02T13:20:16.757" v="18034" actId="20577"/>
        <pc:sldMkLst>
          <pc:docMk/>
          <pc:sldMk cId="3745745027" sldId="304"/>
        </pc:sldMkLst>
        <pc:spChg chg="mod">
          <ac:chgData name="Daniel Cole" userId="f20a75f9320a1647" providerId="LiveId" clId="{FCAEEA24-382A-4485-8968-E204D56B7DB9}" dt="2023-09-28T02:50:42.034" v="108" actId="20577"/>
          <ac:spMkLst>
            <pc:docMk/>
            <pc:sldMk cId="3745745027" sldId="304"/>
            <ac:spMk id="31" creationId="{00000000-0000-0000-0000-000000000000}"/>
          </ac:spMkLst>
        </pc:spChg>
        <pc:spChg chg="mod">
          <ac:chgData name="Daniel Cole" userId="f20a75f9320a1647" providerId="LiveId" clId="{FCAEEA24-382A-4485-8968-E204D56B7DB9}" dt="2023-09-28T04:26:29.445" v="1542" actId="6549"/>
          <ac:spMkLst>
            <pc:docMk/>
            <pc:sldMk cId="3745745027" sldId="304"/>
            <ac:spMk id="32" creationId="{00000000-0000-0000-0000-000000000000}"/>
          </ac:spMkLst>
        </pc:spChg>
        <pc:spChg chg="mod">
          <ac:chgData name="Daniel Cole" userId="f20a75f9320a1647" providerId="LiveId" clId="{FCAEEA24-382A-4485-8968-E204D56B7DB9}" dt="2023-10-01T23:50:54.564" v="9383" actId="113"/>
          <ac:spMkLst>
            <pc:docMk/>
            <pc:sldMk cId="3745745027" sldId="304"/>
            <ac:spMk id="46" creationId="{67992813-AEC1-7620-72FC-551541BC081C}"/>
          </ac:spMkLst>
        </pc:spChg>
        <pc:spChg chg="mod">
          <ac:chgData name="Daniel Cole" userId="f20a75f9320a1647" providerId="LiveId" clId="{FCAEEA24-382A-4485-8968-E204D56B7DB9}" dt="2023-10-01T14:34:06.160" v="7830" actId="20577"/>
          <ac:spMkLst>
            <pc:docMk/>
            <pc:sldMk cId="3745745027" sldId="304"/>
            <ac:spMk id="49" creationId="{0C09EBF9-AF42-D774-A4F4-06A016285863}"/>
          </ac:spMkLst>
        </pc:spChg>
        <pc:graphicFrameChg chg="modGraphic">
          <ac:chgData name="Daniel Cole" userId="f20a75f9320a1647" providerId="LiveId" clId="{FCAEEA24-382A-4485-8968-E204D56B7DB9}" dt="2023-09-28T13:38:06.284" v="2010" actId="207"/>
          <ac:graphicFrameMkLst>
            <pc:docMk/>
            <pc:sldMk cId="3745745027" sldId="304"/>
            <ac:graphicFrameMk id="2" creationId="{00000000-0000-0000-0000-000000000000}"/>
          </ac:graphicFrameMkLst>
        </pc:graphicFrameChg>
        <pc:graphicFrameChg chg="mod">
          <ac:chgData name="Daniel Cole" userId="f20a75f9320a1647" providerId="LiveId" clId="{FCAEEA24-382A-4485-8968-E204D56B7DB9}" dt="2023-10-02T13:20:16.757" v="18034" actId="20577"/>
          <ac:graphicFrameMkLst>
            <pc:docMk/>
            <pc:sldMk cId="3745745027" sldId="304"/>
            <ac:graphicFrameMk id="52" creationId="{801E776E-BD34-34FA-ECC3-C14F0A114AB1}"/>
          </ac:graphicFrameMkLst>
        </pc:graphicFrameChg>
        <pc:picChg chg="mod">
          <ac:chgData name="Daniel Cole" userId="f20a75f9320a1647" providerId="LiveId" clId="{FCAEEA24-382A-4485-8968-E204D56B7DB9}" dt="2023-09-28T04:22:25.579" v="1512" actId="1035"/>
          <ac:picMkLst>
            <pc:docMk/>
            <pc:sldMk cId="3745745027" sldId="304"/>
            <ac:picMk id="40" creationId="{24715C79-F3A1-317C-C329-BCA586E443B3}"/>
          </ac:picMkLst>
        </pc:picChg>
      </pc:sldChg>
      <pc:sldChg chg="modSp add del mod ord">
        <pc:chgData name="Daniel Cole" userId="f20a75f9320a1647" providerId="LiveId" clId="{FCAEEA24-382A-4485-8968-E204D56B7DB9}" dt="2023-09-28T16:34:15.945" v="5798" actId="47"/>
        <pc:sldMkLst>
          <pc:docMk/>
          <pc:sldMk cId="1352583429" sldId="305"/>
        </pc:sldMkLst>
        <pc:spChg chg="mod">
          <ac:chgData name="Daniel Cole" userId="f20a75f9320a1647" providerId="LiveId" clId="{FCAEEA24-382A-4485-8968-E204D56B7DB9}" dt="2023-09-28T05:10:24.826" v="2006" actId="20577"/>
          <ac:spMkLst>
            <pc:docMk/>
            <pc:sldMk cId="1352583429" sldId="305"/>
            <ac:spMk id="2" creationId="{00000000-0000-0000-0000-000000000000}"/>
          </ac:spMkLst>
        </pc:spChg>
        <pc:spChg chg="mod">
          <ac:chgData name="Daniel Cole" userId="f20a75f9320a1647" providerId="LiveId" clId="{FCAEEA24-382A-4485-8968-E204D56B7DB9}" dt="2023-09-28T04:40:18.209" v="1650" actId="1036"/>
          <ac:spMkLst>
            <pc:docMk/>
            <pc:sldMk cId="1352583429" sldId="305"/>
            <ac:spMk id="4" creationId="{00000000-0000-0000-0000-000000000000}"/>
          </ac:spMkLst>
        </pc:spChg>
        <pc:graphicFrameChg chg="mod modGraphic">
          <ac:chgData name="Daniel Cole" userId="f20a75f9320a1647" providerId="LiveId" clId="{FCAEEA24-382A-4485-8968-E204D56B7DB9}" dt="2023-09-28T13:42:29.028" v="2029" actId="255"/>
          <ac:graphicFrameMkLst>
            <pc:docMk/>
            <pc:sldMk cId="1352583429" sldId="305"/>
            <ac:graphicFrameMk id="3" creationId="{00000000-0000-0000-0000-000000000000}"/>
          </ac:graphicFrameMkLst>
        </pc:graphicFrameChg>
      </pc:sldChg>
      <pc:sldChg chg="modSp new del mod">
        <pc:chgData name="Daniel Cole" userId="f20a75f9320a1647" providerId="LiveId" clId="{FCAEEA24-382A-4485-8968-E204D56B7DB9}" dt="2023-09-28T13:45:51.653" v="2034" actId="47"/>
        <pc:sldMkLst>
          <pc:docMk/>
          <pc:sldMk cId="3574024081" sldId="306"/>
        </pc:sldMkLst>
        <pc:spChg chg="mod">
          <ac:chgData name="Daniel Cole" userId="f20a75f9320a1647" providerId="LiveId" clId="{FCAEEA24-382A-4485-8968-E204D56B7DB9}" dt="2023-09-28T13:45:43.556" v="2032"/>
          <ac:spMkLst>
            <pc:docMk/>
            <pc:sldMk cId="3574024081" sldId="306"/>
            <ac:spMk id="2" creationId="{3641BD53-BAEB-0B66-1FD7-E09B39FBB3C0}"/>
          </ac:spMkLst>
        </pc:spChg>
      </pc:sldChg>
      <pc:sldChg chg="addSp delSp modSp add del mod">
        <pc:chgData name="Daniel Cole" userId="f20a75f9320a1647" providerId="LiveId" clId="{FCAEEA24-382A-4485-8968-E204D56B7DB9}" dt="2023-10-02T14:17:52.609" v="21026" actId="47"/>
        <pc:sldMkLst>
          <pc:docMk/>
          <pc:sldMk cId="3437854391" sldId="307"/>
        </pc:sldMkLst>
        <pc:spChg chg="mod">
          <ac:chgData name="Daniel Cole" userId="f20a75f9320a1647" providerId="LiveId" clId="{FCAEEA24-382A-4485-8968-E204D56B7DB9}" dt="2023-10-01T14:29:59.465" v="7794" actId="20577"/>
          <ac:spMkLst>
            <pc:docMk/>
            <pc:sldMk cId="3437854391" sldId="307"/>
            <ac:spMk id="2" creationId="{00000000-0000-0000-0000-000000000000}"/>
          </ac:spMkLst>
        </pc:spChg>
        <pc:spChg chg="add del mod">
          <ac:chgData name="Daniel Cole" userId="f20a75f9320a1647" providerId="LiveId" clId="{FCAEEA24-382A-4485-8968-E204D56B7DB9}" dt="2023-10-01T14:21:41.402" v="7474" actId="478"/>
          <ac:spMkLst>
            <pc:docMk/>
            <pc:sldMk cId="3437854391" sldId="307"/>
            <ac:spMk id="3" creationId="{1E1624AB-1C05-3871-AA55-6F779211E222}"/>
          </ac:spMkLst>
        </pc:spChg>
        <pc:spChg chg="del">
          <ac:chgData name="Daniel Cole" userId="f20a75f9320a1647" providerId="LiveId" clId="{FCAEEA24-382A-4485-8968-E204D56B7DB9}" dt="2023-09-28T13:46:20.634" v="2037" actId="478"/>
          <ac:spMkLst>
            <pc:docMk/>
            <pc:sldMk cId="3437854391" sldId="307"/>
            <ac:spMk id="4" creationId="{00000000-0000-0000-0000-000000000000}"/>
          </ac:spMkLst>
        </pc:spChg>
        <pc:spChg chg="add mod">
          <ac:chgData name="Daniel Cole" userId="f20a75f9320a1647" providerId="LiveId" clId="{FCAEEA24-382A-4485-8968-E204D56B7DB9}" dt="2023-10-01T14:21:51.390" v="7528" actId="1038"/>
          <ac:spMkLst>
            <pc:docMk/>
            <pc:sldMk cId="3437854391" sldId="307"/>
            <ac:spMk id="4" creationId="{E227152E-D4A0-514F-6EB8-377F0E0FF464}"/>
          </ac:spMkLst>
        </pc:spChg>
        <pc:spChg chg="del">
          <ac:chgData name="Daniel Cole" userId="f20a75f9320a1647" providerId="LiveId" clId="{FCAEEA24-382A-4485-8968-E204D56B7DB9}" dt="2023-09-28T13:46:20.634" v="2037" actId="478"/>
          <ac:spMkLst>
            <pc:docMk/>
            <pc:sldMk cId="3437854391" sldId="307"/>
            <ac:spMk id="5" creationId="{00000000-0000-0000-0000-000000000000}"/>
          </ac:spMkLst>
        </pc:spChg>
        <pc:spChg chg="add mod">
          <ac:chgData name="Daniel Cole" userId="f20a75f9320a1647" providerId="LiveId" clId="{FCAEEA24-382A-4485-8968-E204D56B7DB9}" dt="2023-10-01T14:22:27.321" v="7543" actId="1076"/>
          <ac:spMkLst>
            <pc:docMk/>
            <pc:sldMk cId="3437854391" sldId="307"/>
            <ac:spMk id="5" creationId="{45F2096C-E3EE-AD31-2A04-A24B54A8B4F7}"/>
          </ac:spMkLst>
        </pc:spChg>
        <pc:spChg chg="add mod ord">
          <ac:chgData name="Daniel Cole" userId="f20a75f9320a1647" providerId="LiveId" clId="{FCAEEA24-382A-4485-8968-E204D56B7DB9}" dt="2023-10-01T14:30:29.718" v="7796" actId="1076"/>
          <ac:spMkLst>
            <pc:docMk/>
            <pc:sldMk cId="3437854391" sldId="307"/>
            <ac:spMk id="7" creationId="{3E6F18DE-0F19-0C80-395B-E7BF660CAC11}"/>
          </ac:spMkLst>
        </pc:spChg>
        <pc:spChg chg="add mod">
          <ac:chgData name="Daniel Cole" userId="f20a75f9320a1647" providerId="LiveId" clId="{FCAEEA24-382A-4485-8968-E204D56B7DB9}" dt="2023-09-28T16:22:52.895" v="5177" actId="2085"/>
          <ac:spMkLst>
            <pc:docMk/>
            <pc:sldMk cId="3437854391" sldId="307"/>
            <ac:spMk id="8" creationId="{66730906-9616-8E25-91B8-B8798E209303}"/>
          </ac:spMkLst>
        </pc:spChg>
        <pc:spChg chg="add mod">
          <ac:chgData name="Daniel Cole" userId="f20a75f9320a1647" providerId="LiveId" clId="{FCAEEA24-382A-4485-8968-E204D56B7DB9}" dt="2023-10-01T14:16:54.113" v="7201" actId="20577"/>
          <ac:spMkLst>
            <pc:docMk/>
            <pc:sldMk cId="3437854391" sldId="307"/>
            <ac:spMk id="10" creationId="{7EF42A2D-3955-B6FE-DED6-68200F9458A5}"/>
          </ac:spMkLst>
        </pc:spChg>
        <pc:spChg chg="add mod">
          <ac:chgData name="Daniel Cole" userId="f20a75f9320a1647" providerId="LiveId" clId="{FCAEEA24-382A-4485-8968-E204D56B7DB9}" dt="2023-10-01T14:17:11.289" v="7220" actId="20577"/>
          <ac:spMkLst>
            <pc:docMk/>
            <pc:sldMk cId="3437854391" sldId="307"/>
            <ac:spMk id="11" creationId="{187717A9-F823-9C5C-9C08-CE718C049556}"/>
          </ac:spMkLst>
        </pc:spChg>
        <pc:spChg chg="add mod">
          <ac:chgData name="Daniel Cole" userId="f20a75f9320a1647" providerId="LiveId" clId="{FCAEEA24-382A-4485-8968-E204D56B7DB9}" dt="2023-10-01T14:17:32.399" v="7247" actId="20577"/>
          <ac:spMkLst>
            <pc:docMk/>
            <pc:sldMk cId="3437854391" sldId="307"/>
            <ac:spMk id="12" creationId="{77669BC4-13C6-CBE8-EA8D-93FD9FE68C5C}"/>
          </ac:spMkLst>
        </pc:spChg>
        <pc:spChg chg="add mod">
          <ac:chgData name="Daniel Cole" userId="f20a75f9320a1647" providerId="LiveId" clId="{FCAEEA24-382A-4485-8968-E204D56B7DB9}" dt="2023-10-01T14:17:57.665" v="7302" actId="20577"/>
          <ac:spMkLst>
            <pc:docMk/>
            <pc:sldMk cId="3437854391" sldId="307"/>
            <ac:spMk id="13" creationId="{AD1625FD-6A96-A0FB-9A70-7A8B5399F7D8}"/>
          </ac:spMkLst>
        </pc:spChg>
        <pc:spChg chg="add mod">
          <ac:chgData name="Daniel Cole" userId="f20a75f9320a1647" providerId="LiveId" clId="{FCAEEA24-382A-4485-8968-E204D56B7DB9}" dt="2023-10-01T14:18:41.083" v="7350" actId="20577"/>
          <ac:spMkLst>
            <pc:docMk/>
            <pc:sldMk cId="3437854391" sldId="307"/>
            <ac:spMk id="14" creationId="{73DBBC9E-1B70-B64F-8F8F-D1A2E9506DB9}"/>
          </ac:spMkLst>
        </pc:spChg>
        <pc:spChg chg="add mod">
          <ac:chgData name="Daniel Cole" userId="f20a75f9320a1647" providerId="LiveId" clId="{FCAEEA24-382A-4485-8968-E204D56B7DB9}" dt="2023-10-01T14:21:17.499" v="7470" actId="20577"/>
          <ac:spMkLst>
            <pc:docMk/>
            <pc:sldMk cId="3437854391" sldId="307"/>
            <ac:spMk id="15" creationId="{F513DBB8-4E2C-5DAD-2162-3B4FA3FC0B5A}"/>
          </ac:spMkLst>
        </pc:spChg>
        <pc:spChg chg="add mod">
          <ac:chgData name="Daniel Cole" userId="f20a75f9320a1647" providerId="LiveId" clId="{FCAEEA24-382A-4485-8968-E204D56B7DB9}" dt="2023-10-01T14:20:14.901" v="7463" actId="122"/>
          <ac:spMkLst>
            <pc:docMk/>
            <pc:sldMk cId="3437854391" sldId="307"/>
            <ac:spMk id="16" creationId="{C90D7A3E-C571-64B7-36A2-7441A795147A}"/>
          </ac:spMkLst>
        </pc:spChg>
        <pc:spChg chg="add mod">
          <ac:chgData name="Daniel Cole" userId="f20a75f9320a1647" providerId="LiveId" clId="{FCAEEA24-382A-4485-8968-E204D56B7DB9}" dt="2023-10-01T14:20:20.406" v="7464" actId="1076"/>
          <ac:spMkLst>
            <pc:docMk/>
            <pc:sldMk cId="3437854391" sldId="307"/>
            <ac:spMk id="17" creationId="{3B25F5A2-B5CC-B266-F766-0F8DB70FF313}"/>
          </ac:spMkLst>
        </pc:spChg>
        <pc:spChg chg="add mod">
          <ac:chgData name="Daniel Cole" userId="f20a75f9320a1647" providerId="LiveId" clId="{FCAEEA24-382A-4485-8968-E204D56B7DB9}" dt="2023-10-01T14:25:01.617" v="7680" actId="1038"/>
          <ac:spMkLst>
            <pc:docMk/>
            <pc:sldMk cId="3437854391" sldId="307"/>
            <ac:spMk id="18" creationId="{B1410914-A232-B2D1-7A11-69F014085CDB}"/>
          </ac:spMkLst>
        </pc:spChg>
        <pc:spChg chg="add del mod">
          <ac:chgData name="Daniel Cole" userId="f20a75f9320a1647" providerId="LiveId" clId="{FCAEEA24-382A-4485-8968-E204D56B7DB9}" dt="2023-09-28T16:30:29.535" v="5608" actId="478"/>
          <ac:spMkLst>
            <pc:docMk/>
            <pc:sldMk cId="3437854391" sldId="307"/>
            <ac:spMk id="18" creationId="{FBDAF125-1E23-5056-8A18-F5E90D92B722}"/>
          </ac:spMkLst>
        </pc:spChg>
        <pc:spChg chg="add mod">
          <ac:chgData name="Daniel Cole" userId="f20a75f9320a1647" providerId="LiveId" clId="{FCAEEA24-382A-4485-8968-E204D56B7DB9}" dt="2023-10-01T14:25:09.714" v="7682" actId="1037"/>
          <ac:spMkLst>
            <pc:docMk/>
            <pc:sldMk cId="3437854391" sldId="307"/>
            <ac:spMk id="19" creationId="{025FF61A-EF03-2BD6-E1C1-6A6C6763AE1D}"/>
          </ac:spMkLst>
        </pc:spChg>
        <pc:spChg chg="add del mod">
          <ac:chgData name="Daniel Cole" userId="f20a75f9320a1647" providerId="LiveId" clId="{FCAEEA24-382A-4485-8968-E204D56B7DB9}" dt="2023-09-28T16:32:16.776" v="5631" actId="478"/>
          <ac:spMkLst>
            <pc:docMk/>
            <pc:sldMk cId="3437854391" sldId="307"/>
            <ac:spMk id="19" creationId="{9AE88C2A-000B-BC57-45A0-BE109DF1A906}"/>
          </ac:spMkLst>
        </pc:spChg>
        <pc:spChg chg="add mod">
          <ac:chgData name="Daniel Cole" userId="f20a75f9320a1647" providerId="LiveId" clId="{FCAEEA24-382A-4485-8968-E204D56B7DB9}" dt="2023-10-01T14:25:27.558" v="7708" actId="1038"/>
          <ac:spMkLst>
            <pc:docMk/>
            <pc:sldMk cId="3437854391" sldId="307"/>
            <ac:spMk id="20" creationId="{C818DE8D-D6D2-329E-F25B-F2A06F7A50BC}"/>
          </ac:spMkLst>
        </pc:spChg>
        <pc:spChg chg="add del mod">
          <ac:chgData name="Daniel Cole" userId="f20a75f9320a1647" providerId="LiveId" clId="{FCAEEA24-382A-4485-8968-E204D56B7DB9}" dt="2023-09-28T16:32:57.198" v="5635" actId="478"/>
          <ac:spMkLst>
            <pc:docMk/>
            <pc:sldMk cId="3437854391" sldId="307"/>
            <ac:spMk id="20" creationId="{EF169A08-D365-97C0-17BF-75AB99D798B5}"/>
          </ac:spMkLst>
        </pc:spChg>
        <pc:spChg chg="add del mod">
          <ac:chgData name="Daniel Cole" userId="f20a75f9320a1647" providerId="LiveId" clId="{FCAEEA24-382A-4485-8968-E204D56B7DB9}" dt="2023-09-28T16:32:57.198" v="5635" actId="478"/>
          <ac:spMkLst>
            <pc:docMk/>
            <pc:sldMk cId="3437854391" sldId="307"/>
            <ac:spMk id="21" creationId="{5D8B39E0-3DF9-F4D1-0581-60EE1D016FCC}"/>
          </ac:spMkLst>
        </pc:spChg>
        <pc:spChg chg="add mod">
          <ac:chgData name="Daniel Cole" userId="f20a75f9320a1647" providerId="LiveId" clId="{FCAEEA24-382A-4485-8968-E204D56B7DB9}" dt="2023-10-01T14:25:35.458" v="7720" actId="20577"/>
          <ac:spMkLst>
            <pc:docMk/>
            <pc:sldMk cId="3437854391" sldId="307"/>
            <ac:spMk id="21" creationId="{D60B9ECD-0F27-BF60-DFB3-50FBB3E3CE34}"/>
          </ac:spMkLst>
        </pc:spChg>
        <pc:spChg chg="add del mod">
          <ac:chgData name="Daniel Cole" userId="f20a75f9320a1647" providerId="LiveId" clId="{FCAEEA24-382A-4485-8968-E204D56B7DB9}" dt="2023-10-01T14:21:27.818" v="7471" actId="478"/>
          <ac:spMkLst>
            <pc:docMk/>
            <pc:sldMk cId="3437854391" sldId="307"/>
            <ac:spMk id="22" creationId="{21203053-1FF2-23F0-DA46-C6C3C6DD1D38}"/>
          </ac:spMkLst>
        </pc:spChg>
        <pc:spChg chg="add del mod">
          <ac:chgData name="Daniel Cole" userId="f20a75f9320a1647" providerId="LiveId" clId="{FCAEEA24-382A-4485-8968-E204D56B7DB9}" dt="2023-10-01T14:21:32.530" v="7472" actId="478"/>
          <ac:spMkLst>
            <pc:docMk/>
            <pc:sldMk cId="3437854391" sldId="307"/>
            <ac:spMk id="23" creationId="{5B6C4E8F-AAC3-3E70-C1AF-31D4A611B386}"/>
          </ac:spMkLst>
        </pc:spChg>
        <pc:graphicFrameChg chg="del mod modGraphic">
          <ac:chgData name="Daniel Cole" userId="f20a75f9320a1647" providerId="LiveId" clId="{FCAEEA24-382A-4485-8968-E204D56B7DB9}" dt="2023-09-28T13:46:20.634" v="2037" actId="478"/>
          <ac:graphicFrameMkLst>
            <pc:docMk/>
            <pc:sldMk cId="3437854391" sldId="307"/>
            <ac:graphicFrameMk id="3" creationId="{00000000-0000-0000-0000-000000000000}"/>
          </ac:graphicFrameMkLst>
        </pc:graphicFrameChg>
        <pc:graphicFrameChg chg="add mod modGraphic">
          <ac:chgData name="Daniel Cole" userId="f20a75f9320a1647" providerId="LiveId" clId="{FCAEEA24-382A-4485-8968-E204D56B7DB9}" dt="2023-10-01T14:30:46.874" v="7799" actId="122"/>
          <ac:graphicFrameMkLst>
            <pc:docMk/>
            <pc:sldMk cId="3437854391" sldId="307"/>
            <ac:graphicFrameMk id="6" creationId="{1A1BEEBF-2FA1-0C84-4307-35A78F9C2A0B}"/>
          </ac:graphicFrameMkLst>
        </pc:graphicFrameChg>
        <pc:picChg chg="add mod">
          <ac:chgData name="Daniel Cole" userId="f20a75f9320a1647" providerId="LiveId" clId="{FCAEEA24-382A-4485-8968-E204D56B7DB9}" dt="2023-09-28T16:23:44.952" v="5179" actId="1076"/>
          <ac:picMkLst>
            <pc:docMk/>
            <pc:sldMk cId="3437854391" sldId="307"/>
            <ac:picMk id="9" creationId="{E29D814E-2DC6-63E1-DA06-E81340E12182}"/>
          </ac:picMkLst>
        </pc:picChg>
      </pc:sldChg>
      <pc:sldChg chg="addSp delSp modSp add mod">
        <pc:chgData name="Daniel Cole" userId="f20a75f9320a1647" providerId="LiveId" clId="{FCAEEA24-382A-4485-8968-E204D56B7DB9}" dt="2023-10-02T14:36:57.670" v="21482" actId="1035"/>
        <pc:sldMkLst>
          <pc:docMk/>
          <pc:sldMk cId="2169173239" sldId="308"/>
        </pc:sldMkLst>
        <pc:spChg chg="mod">
          <ac:chgData name="Daniel Cole" userId="f20a75f9320a1647" providerId="LiveId" clId="{FCAEEA24-382A-4485-8968-E204D56B7DB9}" dt="2023-09-28T14:33:32.725" v="2083" actId="14100"/>
          <ac:spMkLst>
            <pc:docMk/>
            <pc:sldMk cId="2169173239" sldId="308"/>
            <ac:spMk id="5" creationId="{00000000-0000-0000-0000-000000000000}"/>
          </ac:spMkLst>
        </pc:spChg>
        <pc:spChg chg="del">
          <ac:chgData name="Daniel Cole" userId="f20a75f9320a1647" providerId="LiveId" clId="{FCAEEA24-382A-4485-8968-E204D56B7DB9}" dt="2023-09-28T14:33:50.879" v="2085" actId="478"/>
          <ac:spMkLst>
            <pc:docMk/>
            <pc:sldMk cId="2169173239" sldId="308"/>
            <ac:spMk id="6" creationId="{00000000-0000-0000-0000-000000000000}"/>
          </ac:spMkLst>
        </pc:spChg>
        <pc:spChg chg="del mod">
          <ac:chgData name="Daniel Cole" userId="f20a75f9320a1647" providerId="LiveId" clId="{FCAEEA24-382A-4485-8968-E204D56B7DB9}" dt="2023-09-28T15:24:01.519" v="3234" actId="478"/>
          <ac:spMkLst>
            <pc:docMk/>
            <pc:sldMk cId="2169173239" sldId="308"/>
            <ac:spMk id="28" creationId="{00000000-0000-0000-0000-000000000000}"/>
          </ac:spMkLst>
        </pc:spChg>
        <pc:spChg chg="add del mod">
          <ac:chgData name="Daniel Cole" userId="f20a75f9320a1647" providerId="LiveId" clId="{FCAEEA24-382A-4485-8968-E204D56B7DB9}" dt="2023-09-28T14:47:04.437" v="2306" actId="478"/>
          <ac:spMkLst>
            <pc:docMk/>
            <pc:sldMk cId="2169173239" sldId="308"/>
            <ac:spMk id="30" creationId="{8A44AD92-18B9-A2C8-3B92-C7DE7A52BF8A}"/>
          </ac:spMkLst>
        </pc:spChg>
        <pc:spChg chg="mod">
          <ac:chgData name="Daniel Cole" userId="f20a75f9320a1647" providerId="LiveId" clId="{FCAEEA24-382A-4485-8968-E204D56B7DB9}" dt="2023-09-28T14:48:53.926" v="2314"/>
          <ac:spMkLst>
            <pc:docMk/>
            <pc:sldMk cId="2169173239" sldId="308"/>
            <ac:spMk id="34" creationId="{71EFF371-79C4-5D28-C8C4-71C77833625B}"/>
          </ac:spMkLst>
        </pc:spChg>
        <pc:spChg chg="mod">
          <ac:chgData name="Daniel Cole" userId="f20a75f9320a1647" providerId="LiveId" clId="{FCAEEA24-382A-4485-8968-E204D56B7DB9}" dt="2023-09-28T14:48:53.926" v="2314"/>
          <ac:spMkLst>
            <pc:docMk/>
            <pc:sldMk cId="2169173239" sldId="308"/>
            <ac:spMk id="35" creationId="{7619DA2F-EC80-4306-4084-C15A227C604E}"/>
          </ac:spMkLst>
        </pc:spChg>
        <pc:spChg chg="add mod">
          <ac:chgData name="Daniel Cole" userId="f20a75f9320a1647" providerId="LiveId" clId="{FCAEEA24-382A-4485-8968-E204D56B7DB9}" dt="2023-10-02T11:01:43.980" v="14302" actId="20577"/>
          <ac:spMkLst>
            <pc:docMk/>
            <pc:sldMk cId="2169173239" sldId="308"/>
            <ac:spMk id="38" creationId="{AEFD6EDD-97CB-5A9C-2BBB-658DDD3BC234}"/>
          </ac:spMkLst>
        </pc:spChg>
        <pc:spChg chg="add mod">
          <ac:chgData name="Daniel Cole" userId="f20a75f9320a1647" providerId="LiveId" clId="{FCAEEA24-382A-4485-8968-E204D56B7DB9}" dt="2023-09-28T15:23:53.201" v="3232" actId="2085"/>
          <ac:spMkLst>
            <pc:docMk/>
            <pc:sldMk cId="2169173239" sldId="308"/>
            <ac:spMk id="43" creationId="{1A12FD46-EF49-CBAC-ACA7-77920BBD5085}"/>
          </ac:spMkLst>
        </pc:spChg>
        <pc:grpChg chg="del">
          <ac:chgData name="Daniel Cole" userId="f20a75f9320a1647" providerId="LiveId" clId="{FCAEEA24-382A-4485-8968-E204D56B7DB9}" dt="2023-09-28T15:20:28.773" v="3036" actId="21"/>
          <ac:grpSpMkLst>
            <pc:docMk/>
            <pc:sldMk cId="2169173239" sldId="308"/>
            <ac:grpSpMk id="7" creationId="{00000000-0000-0000-0000-000000000000}"/>
          </ac:grpSpMkLst>
        </pc:grpChg>
        <pc:grpChg chg="del">
          <ac:chgData name="Daniel Cole" userId="f20a75f9320a1647" providerId="LiveId" clId="{FCAEEA24-382A-4485-8968-E204D56B7DB9}" dt="2023-09-28T15:20:38.716" v="3039" actId="21"/>
          <ac:grpSpMkLst>
            <pc:docMk/>
            <pc:sldMk cId="2169173239" sldId="308"/>
            <ac:grpSpMk id="11" creationId="{00000000-0000-0000-0000-000000000000}"/>
          </ac:grpSpMkLst>
        </pc:grpChg>
        <pc:grpChg chg="del">
          <ac:chgData name="Daniel Cole" userId="f20a75f9320a1647" providerId="LiveId" clId="{FCAEEA24-382A-4485-8968-E204D56B7DB9}" dt="2023-10-02T14:29:58.166" v="21349" actId="478"/>
          <ac:grpSpMkLst>
            <pc:docMk/>
            <pc:sldMk cId="2169173239" sldId="308"/>
            <ac:grpSpMk id="19" creationId="{00000000-0000-0000-0000-000000000000}"/>
          </ac:grpSpMkLst>
        </pc:grpChg>
        <pc:grpChg chg="del">
          <ac:chgData name="Daniel Cole" userId="f20a75f9320a1647" providerId="LiveId" clId="{FCAEEA24-382A-4485-8968-E204D56B7DB9}" dt="2023-09-28T14:33:44.769" v="2084" actId="478"/>
          <ac:grpSpMkLst>
            <pc:docMk/>
            <pc:sldMk cId="2169173239" sldId="308"/>
            <ac:grpSpMk id="25" creationId="{00000000-0000-0000-0000-000000000000}"/>
          </ac:grpSpMkLst>
        </pc:grpChg>
        <pc:grpChg chg="add mod">
          <ac:chgData name="Daniel Cole" userId="f20a75f9320a1647" providerId="LiveId" clId="{FCAEEA24-382A-4485-8968-E204D56B7DB9}" dt="2023-09-28T15:01:56.874" v="2522" actId="1036"/>
          <ac:grpSpMkLst>
            <pc:docMk/>
            <pc:sldMk cId="2169173239" sldId="308"/>
            <ac:grpSpMk id="33" creationId="{9499288C-F59F-9DBA-C5EC-518026E50E1E}"/>
          </ac:grpSpMkLst>
        </pc:grpChg>
        <pc:grpChg chg="add del mod">
          <ac:chgData name="Daniel Cole" userId="f20a75f9320a1647" providerId="LiveId" clId="{FCAEEA24-382A-4485-8968-E204D56B7DB9}" dt="2023-10-02T14:31:49.646" v="21458" actId="478"/>
          <ac:grpSpMkLst>
            <pc:docMk/>
            <pc:sldMk cId="2169173239" sldId="308"/>
            <ac:grpSpMk id="44" creationId="{84945755-A113-B276-217F-5F8248766DC8}"/>
          </ac:grpSpMkLst>
        </pc:grpChg>
        <pc:graphicFrameChg chg="mod modGraphic">
          <ac:chgData name="Daniel Cole" userId="f20a75f9320a1647" providerId="LiveId" clId="{FCAEEA24-382A-4485-8968-E204D56B7DB9}" dt="2023-10-02T14:31:40.952" v="21457" actId="1076"/>
          <ac:graphicFrameMkLst>
            <pc:docMk/>
            <pc:sldMk cId="2169173239" sldId="308"/>
            <ac:graphicFrameMk id="4" creationId="{00000000-0000-0000-0000-000000000000}"/>
          </ac:graphicFrameMkLst>
        </pc:graphicFrameChg>
        <pc:graphicFrameChg chg="add del mod modGraphic">
          <ac:chgData name="Daniel Cole" userId="f20a75f9320a1647" providerId="LiveId" clId="{FCAEEA24-382A-4485-8968-E204D56B7DB9}" dt="2023-09-28T14:47:46.739" v="2311" actId="478"/>
          <ac:graphicFrameMkLst>
            <pc:docMk/>
            <pc:sldMk cId="2169173239" sldId="308"/>
            <ac:graphicFrameMk id="29" creationId="{4E46A029-2BF8-10CB-7BCD-FE9F49F42E20}"/>
          </ac:graphicFrameMkLst>
        </pc:graphicFrameChg>
        <pc:picChg chg="mod">
          <ac:chgData name="Daniel Cole" userId="f20a75f9320a1647" providerId="LiveId" clId="{FCAEEA24-382A-4485-8968-E204D56B7DB9}" dt="2023-10-02T14:36:57.670" v="21482" actId="1035"/>
          <ac:picMkLst>
            <pc:docMk/>
            <pc:sldMk cId="2169173239" sldId="308"/>
            <ac:picMk id="3" creationId="{00000000-0000-0000-0000-000000000000}"/>
          </ac:picMkLst>
        </pc:picChg>
        <pc:picChg chg="add mod">
          <ac:chgData name="Daniel Cole" userId="f20a75f9320a1647" providerId="LiveId" clId="{FCAEEA24-382A-4485-8968-E204D56B7DB9}" dt="2023-10-02T14:30:08.094" v="21352" actId="1076"/>
          <ac:picMkLst>
            <pc:docMk/>
            <pc:sldMk cId="2169173239" sldId="308"/>
            <ac:picMk id="7" creationId="{0464A38B-2C02-64E3-6DCE-2082B368FE33}"/>
          </ac:picMkLst>
        </pc:picChg>
        <pc:picChg chg="add del mod">
          <ac:chgData name="Daniel Cole" userId="f20a75f9320a1647" providerId="LiveId" clId="{FCAEEA24-382A-4485-8968-E204D56B7DB9}" dt="2023-10-02T14:33:59.305" v="21466" actId="478"/>
          <ac:picMkLst>
            <pc:docMk/>
            <pc:sldMk cId="2169173239" sldId="308"/>
            <ac:picMk id="9" creationId="{1CF21AD3-7913-E951-11F2-C8B8C761FB2C}"/>
          </ac:picMkLst>
        </pc:picChg>
        <pc:picChg chg="add del mod">
          <ac:chgData name="Daniel Cole" userId="f20a75f9320a1647" providerId="LiveId" clId="{FCAEEA24-382A-4485-8968-E204D56B7DB9}" dt="2023-10-02T14:34:50.450" v="21469" actId="21"/>
          <ac:picMkLst>
            <pc:docMk/>
            <pc:sldMk cId="2169173239" sldId="308"/>
            <ac:picMk id="11" creationId="{231AEF30-9BFF-D81F-3E58-BBF1F17953AD}"/>
          </ac:picMkLst>
        </pc:picChg>
        <pc:picChg chg="add del mod">
          <ac:chgData name="Daniel Cole" userId="f20a75f9320a1647" providerId="LiveId" clId="{FCAEEA24-382A-4485-8968-E204D56B7DB9}" dt="2023-10-02T14:35:51.461" v="21476" actId="478"/>
          <ac:picMkLst>
            <pc:docMk/>
            <pc:sldMk cId="2169173239" sldId="308"/>
            <ac:picMk id="13" creationId="{F8135D58-CF01-5364-99C0-0A3537B73167}"/>
          </ac:picMkLst>
        </pc:picChg>
        <pc:picChg chg="add mod">
          <ac:chgData name="Daniel Cole" userId="f20a75f9320a1647" providerId="LiveId" clId="{FCAEEA24-382A-4485-8968-E204D56B7DB9}" dt="2023-10-02T14:36:33.670" v="21481" actId="208"/>
          <ac:picMkLst>
            <pc:docMk/>
            <pc:sldMk cId="2169173239" sldId="308"/>
            <ac:picMk id="15" creationId="{AB85C158-3DDF-D8BD-596D-1AEDC8E5EF01}"/>
          </ac:picMkLst>
        </pc:picChg>
        <pc:picChg chg="mod">
          <ac:chgData name="Daniel Cole" userId="f20a75f9320a1647" providerId="LiveId" clId="{FCAEEA24-382A-4485-8968-E204D56B7DB9}" dt="2023-10-02T14:27:27.038" v="21282" actId="1076"/>
          <ac:picMkLst>
            <pc:docMk/>
            <pc:sldMk cId="2169173239" sldId="308"/>
            <ac:picMk id="22" creationId="{00000000-0000-0000-0000-000000000000}"/>
          </ac:picMkLst>
        </pc:picChg>
        <pc:picChg chg="mod">
          <ac:chgData name="Daniel Cole" userId="f20a75f9320a1647" providerId="LiveId" clId="{FCAEEA24-382A-4485-8968-E204D56B7DB9}" dt="2023-10-01T23:45:21.220" v="9341" actId="14100"/>
          <ac:picMkLst>
            <pc:docMk/>
            <pc:sldMk cId="2169173239" sldId="308"/>
            <ac:picMk id="23" creationId="{00000000-0000-0000-0000-000000000000}"/>
          </ac:picMkLst>
        </pc:picChg>
        <pc:picChg chg="mod">
          <ac:chgData name="Daniel Cole" userId="f20a75f9320a1647" providerId="LiveId" clId="{FCAEEA24-382A-4485-8968-E204D56B7DB9}" dt="2023-10-02T14:27:38.254" v="21284" actId="1076"/>
          <ac:picMkLst>
            <pc:docMk/>
            <pc:sldMk cId="2169173239" sldId="308"/>
            <ac:picMk id="24" creationId="{00000000-0000-0000-0000-000000000000}"/>
          </ac:picMkLst>
        </pc:picChg>
        <pc:picChg chg="add del mod">
          <ac:chgData name="Daniel Cole" userId="f20a75f9320a1647" providerId="LiveId" clId="{FCAEEA24-382A-4485-8968-E204D56B7DB9}" dt="2023-09-28T15:02:43.082" v="2536" actId="478"/>
          <ac:picMkLst>
            <pc:docMk/>
            <pc:sldMk cId="2169173239" sldId="308"/>
            <ac:picMk id="32" creationId="{C4822DF6-6878-6C71-399A-AAAA4BC3AE73}"/>
          </ac:picMkLst>
        </pc:picChg>
        <pc:picChg chg="add del mod">
          <ac:chgData name="Daniel Cole" userId="f20a75f9320a1647" providerId="LiveId" clId="{FCAEEA24-382A-4485-8968-E204D56B7DB9}" dt="2023-09-28T15:03:53.535" v="2547" actId="478"/>
          <ac:picMkLst>
            <pc:docMk/>
            <pc:sldMk cId="2169173239" sldId="308"/>
            <ac:picMk id="37" creationId="{1E183EBA-9AC9-4DE7-1D99-DA7C6A87E021}"/>
          </ac:picMkLst>
        </pc:picChg>
        <pc:picChg chg="add mod">
          <ac:chgData name="Daniel Cole" userId="f20a75f9320a1647" providerId="LiveId" clId="{FCAEEA24-382A-4485-8968-E204D56B7DB9}" dt="2023-09-28T15:03:21.264" v="2546" actId="1076"/>
          <ac:picMkLst>
            <pc:docMk/>
            <pc:sldMk cId="2169173239" sldId="308"/>
            <ac:picMk id="40" creationId="{03847174-E782-A1FD-7ED2-C561F80CFE6F}"/>
          </ac:picMkLst>
        </pc:picChg>
        <pc:picChg chg="add mod">
          <ac:chgData name="Daniel Cole" userId="f20a75f9320a1647" providerId="LiveId" clId="{FCAEEA24-382A-4485-8968-E204D56B7DB9}" dt="2023-09-28T15:04:07.236" v="2550" actId="1076"/>
          <ac:picMkLst>
            <pc:docMk/>
            <pc:sldMk cId="2169173239" sldId="308"/>
            <ac:picMk id="41" creationId="{1306E204-CBBC-8684-91C4-8E7472181BDC}"/>
          </ac:picMkLst>
        </pc:picChg>
        <pc:picChg chg="add mod">
          <ac:chgData name="Daniel Cole" userId="f20a75f9320a1647" providerId="LiveId" clId="{FCAEEA24-382A-4485-8968-E204D56B7DB9}" dt="2023-10-02T14:31:55.561" v="21459" actId="1076"/>
          <ac:picMkLst>
            <pc:docMk/>
            <pc:sldMk cId="2169173239" sldId="308"/>
            <ac:picMk id="42" creationId="{2D75D5EB-AF2C-2B2E-1C83-18DB47980C73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45" creationId="{B99AADA3-6888-B643-CBFF-59C48113A353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46" creationId="{294518F3-364C-2D1E-C496-7D6095B8E4EB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47" creationId="{54EEDD61-D104-18A8-3829-7310F0EB22DB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48" creationId="{6BEAA18C-CA19-C5D4-DF53-C23110F61BDE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49" creationId="{D187695B-637F-F516-2C64-6CE7C9120195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50" creationId="{70A50481-4353-7E00-6512-20AB247D744F}"/>
          </ac:picMkLst>
        </pc:picChg>
        <pc:picChg chg="mod">
          <ac:chgData name="Daniel Cole" userId="f20a75f9320a1647" providerId="LiveId" clId="{FCAEEA24-382A-4485-8968-E204D56B7DB9}" dt="2023-09-28T15:26:34.387" v="3291"/>
          <ac:picMkLst>
            <pc:docMk/>
            <pc:sldMk cId="2169173239" sldId="308"/>
            <ac:picMk id="51" creationId="{50EC6215-6125-93D2-6A4C-A06E4E25383D}"/>
          </ac:picMkLst>
        </pc:picChg>
      </pc:sldChg>
      <pc:sldChg chg="addSp delSp modSp add del mod">
        <pc:chgData name="Daniel Cole" userId="f20a75f9320a1647" providerId="LiveId" clId="{FCAEEA24-382A-4485-8968-E204D56B7DB9}" dt="2023-09-28T14:32:24.230" v="2058" actId="47"/>
        <pc:sldMkLst>
          <pc:docMk/>
          <pc:sldMk cId="3668793599" sldId="308"/>
        </pc:sldMkLst>
        <pc:spChg chg="add del mod">
          <ac:chgData name="Daniel Cole" userId="f20a75f9320a1647" providerId="LiveId" clId="{FCAEEA24-382A-4485-8968-E204D56B7DB9}" dt="2023-09-28T14:24:39.690" v="2054" actId="478"/>
          <ac:spMkLst>
            <pc:docMk/>
            <pc:sldMk cId="3668793599" sldId="308"/>
            <ac:spMk id="4" creationId="{A700E0A5-BF50-09A5-4584-CD8703AED968}"/>
          </ac:spMkLst>
        </pc:spChg>
        <pc:spChg chg="del">
          <ac:chgData name="Daniel Cole" userId="f20a75f9320a1647" providerId="LiveId" clId="{FCAEEA24-382A-4485-8968-E204D56B7DB9}" dt="2023-09-28T14:24:27.899" v="2052" actId="478"/>
          <ac:spMkLst>
            <pc:docMk/>
            <pc:sldMk cId="3668793599" sldId="308"/>
            <ac:spMk id="32" creationId="{00000000-0000-0000-0000-000000000000}"/>
          </ac:spMkLst>
        </pc:spChg>
        <pc:spChg chg="del">
          <ac:chgData name="Daniel Cole" userId="f20a75f9320a1647" providerId="LiveId" clId="{FCAEEA24-382A-4485-8968-E204D56B7DB9}" dt="2023-09-28T14:24:27.899" v="2052" actId="478"/>
          <ac:spMkLst>
            <pc:docMk/>
            <pc:sldMk cId="3668793599" sldId="308"/>
            <ac:spMk id="34" creationId="{1223DB7B-2528-70EA-7E99-03E681D0741E}"/>
          </ac:spMkLst>
        </pc:spChg>
        <pc:spChg chg="del">
          <ac:chgData name="Daniel Cole" userId="f20a75f9320a1647" providerId="LiveId" clId="{FCAEEA24-382A-4485-8968-E204D56B7DB9}" dt="2023-09-28T14:24:49.988" v="2057" actId="478"/>
          <ac:spMkLst>
            <pc:docMk/>
            <pc:sldMk cId="3668793599" sldId="308"/>
            <ac:spMk id="43" creationId="{83359930-E3AC-8CA0-3DCF-1F88AB8A45B8}"/>
          </ac:spMkLst>
        </pc:spChg>
        <pc:spChg chg="del">
          <ac:chgData name="Daniel Cole" userId="f20a75f9320a1647" providerId="LiveId" clId="{FCAEEA24-382A-4485-8968-E204D56B7DB9}" dt="2023-09-28T14:24:27.899" v="2052" actId="478"/>
          <ac:spMkLst>
            <pc:docMk/>
            <pc:sldMk cId="3668793599" sldId="308"/>
            <ac:spMk id="48" creationId="{8C213B32-DEF2-9D75-22F2-24B9151CA923}"/>
          </ac:spMkLst>
        </pc:spChg>
        <pc:spChg chg="del">
          <ac:chgData name="Daniel Cole" userId="f20a75f9320a1647" providerId="LiveId" clId="{FCAEEA24-382A-4485-8968-E204D56B7DB9}" dt="2023-09-28T14:24:27.899" v="2052" actId="478"/>
          <ac:spMkLst>
            <pc:docMk/>
            <pc:sldMk cId="3668793599" sldId="308"/>
            <ac:spMk id="49" creationId="{0C09EBF9-AF42-D774-A4F4-06A016285863}"/>
          </ac:spMkLst>
        </pc:spChg>
        <pc:grpChg chg="del">
          <ac:chgData name="Daniel Cole" userId="f20a75f9320a1647" providerId="LiveId" clId="{FCAEEA24-382A-4485-8968-E204D56B7DB9}" dt="2023-09-28T14:24:27.899" v="2052" actId="478"/>
          <ac:grpSpMkLst>
            <pc:docMk/>
            <pc:sldMk cId="3668793599" sldId="308"/>
            <ac:grpSpMk id="6" creationId="{00000000-0000-0000-0000-000000000000}"/>
          </ac:grpSpMkLst>
        </pc:grpChg>
        <pc:grpChg chg="del">
          <ac:chgData name="Daniel Cole" userId="f20a75f9320a1647" providerId="LiveId" clId="{FCAEEA24-382A-4485-8968-E204D56B7DB9}" dt="2023-09-28T14:24:27.899" v="2052" actId="478"/>
          <ac:grpSpMkLst>
            <pc:docMk/>
            <pc:sldMk cId="3668793599" sldId="308"/>
            <ac:grpSpMk id="12" creationId="{00000000-0000-0000-0000-000000000000}"/>
          </ac:grpSpMkLst>
        </pc:grpChg>
        <pc:grpChg chg="del">
          <ac:chgData name="Daniel Cole" userId="f20a75f9320a1647" providerId="LiveId" clId="{FCAEEA24-382A-4485-8968-E204D56B7DB9}" dt="2023-09-28T14:24:27.899" v="2052" actId="478"/>
          <ac:grpSpMkLst>
            <pc:docMk/>
            <pc:sldMk cId="3668793599" sldId="308"/>
            <ac:grpSpMk id="24" creationId="{00000000-0000-0000-0000-000000000000}"/>
          </ac:grpSpMkLst>
        </pc:grpChg>
        <pc:grpChg chg="del">
          <ac:chgData name="Daniel Cole" userId="f20a75f9320a1647" providerId="LiveId" clId="{FCAEEA24-382A-4485-8968-E204D56B7DB9}" dt="2023-09-28T14:24:27.899" v="2052" actId="478"/>
          <ac:grpSpMkLst>
            <pc:docMk/>
            <pc:sldMk cId="3668793599" sldId="308"/>
            <ac:grpSpMk id="27" creationId="{00000000-0000-0000-0000-000000000000}"/>
          </ac:grpSpMkLst>
        </pc:grpChg>
        <pc:graphicFrameChg chg="del modGraphic">
          <ac:chgData name="Daniel Cole" userId="f20a75f9320a1647" providerId="LiveId" clId="{FCAEEA24-382A-4485-8968-E204D56B7DB9}" dt="2023-09-28T14:24:47.342" v="2056" actId="478"/>
          <ac:graphicFrameMkLst>
            <pc:docMk/>
            <pc:sldMk cId="3668793599" sldId="308"/>
            <ac:graphicFrameMk id="2" creationId="{00000000-0000-0000-0000-000000000000}"/>
          </ac:graphicFrameMkLst>
        </pc:graphicFrameChg>
        <pc:graphicFrameChg chg="del">
          <ac:chgData name="Daniel Cole" userId="f20a75f9320a1647" providerId="LiveId" clId="{FCAEEA24-382A-4485-8968-E204D56B7DB9}" dt="2023-09-28T14:24:27.899" v="2052" actId="478"/>
          <ac:graphicFrameMkLst>
            <pc:docMk/>
            <pc:sldMk cId="3668793599" sldId="308"/>
            <ac:graphicFrameMk id="52" creationId="{801E776E-BD34-34FA-ECC3-C14F0A114AB1}"/>
          </ac:graphicFrameMkLst>
        </pc:graphicFrameChg>
        <pc:picChg chg="del">
          <ac:chgData name="Daniel Cole" userId="f20a75f9320a1647" providerId="LiveId" clId="{FCAEEA24-382A-4485-8968-E204D56B7DB9}" dt="2023-09-28T14:24:35.123" v="2053" actId="478"/>
          <ac:picMkLst>
            <pc:docMk/>
            <pc:sldMk cId="3668793599" sldId="308"/>
            <ac:picMk id="40" creationId="{24715C79-F3A1-317C-C329-BCA586E443B3}"/>
          </ac:picMkLst>
        </pc:picChg>
      </pc:sldChg>
      <pc:sldChg chg="addSp delSp modSp new mod">
        <pc:chgData name="Daniel Cole" userId="f20a75f9320a1647" providerId="LiveId" clId="{FCAEEA24-382A-4485-8968-E204D56B7DB9}" dt="2023-10-02T13:22:56.005" v="18065" actId="693"/>
        <pc:sldMkLst>
          <pc:docMk/>
          <pc:sldMk cId="1223122924" sldId="309"/>
        </pc:sldMkLst>
        <pc:spChg chg="mod">
          <ac:chgData name="Daniel Cole" userId="f20a75f9320a1647" providerId="LiveId" clId="{FCAEEA24-382A-4485-8968-E204D56B7DB9}" dt="2023-10-02T13:14:54.295" v="17991" actId="20577"/>
          <ac:spMkLst>
            <pc:docMk/>
            <pc:sldMk cId="1223122924" sldId="309"/>
            <ac:spMk id="2" creationId="{677A5B78-11BB-6175-AC19-6D5383241B9F}"/>
          </ac:spMkLst>
        </pc:spChg>
        <pc:spChg chg="del mod">
          <ac:chgData name="Daniel Cole" userId="f20a75f9320a1647" providerId="LiveId" clId="{FCAEEA24-382A-4485-8968-E204D56B7DB9}" dt="2023-10-01T13:17:18.850" v="5933" actId="478"/>
          <ac:spMkLst>
            <pc:docMk/>
            <pc:sldMk cId="1223122924" sldId="309"/>
            <ac:spMk id="3" creationId="{345CF97D-8240-7111-BB36-3D5FA8EE1C38}"/>
          </ac:spMkLst>
        </pc:spChg>
        <pc:spChg chg="add del mod">
          <ac:chgData name="Daniel Cole" userId="f20a75f9320a1647" providerId="LiveId" clId="{FCAEEA24-382A-4485-8968-E204D56B7DB9}" dt="2023-10-01T13:11:33.551" v="5898" actId="478"/>
          <ac:spMkLst>
            <pc:docMk/>
            <pc:sldMk cId="1223122924" sldId="309"/>
            <ac:spMk id="5" creationId="{C335878F-17B3-3427-31B1-7DF259427F7A}"/>
          </ac:spMkLst>
        </pc:spChg>
        <pc:spChg chg="add mod">
          <ac:chgData name="Daniel Cole" userId="f20a75f9320a1647" providerId="LiveId" clId="{FCAEEA24-382A-4485-8968-E204D56B7DB9}" dt="2023-10-01T23:13:49.331" v="8379" actId="255"/>
          <ac:spMkLst>
            <pc:docMk/>
            <pc:sldMk cId="1223122924" sldId="309"/>
            <ac:spMk id="8" creationId="{500F535E-58EC-BFF1-9C4A-6C26FA9CDA6E}"/>
          </ac:spMkLst>
        </pc:spChg>
        <pc:spChg chg="add mod">
          <ac:chgData name="Daniel Cole" userId="f20a75f9320a1647" providerId="LiveId" clId="{FCAEEA24-382A-4485-8968-E204D56B7DB9}" dt="2023-10-01T23:10:05.404" v="8307" actId="465"/>
          <ac:spMkLst>
            <pc:docMk/>
            <pc:sldMk cId="1223122924" sldId="309"/>
            <ac:spMk id="9" creationId="{B545CC65-5C99-5C9F-A506-4AB16C76F95B}"/>
          </ac:spMkLst>
        </pc:spChg>
        <pc:spChg chg="add del mod">
          <ac:chgData name="Daniel Cole" userId="f20a75f9320a1647" providerId="LiveId" clId="{FCAEEA24-382A-4485-8968-E204D56B7DB9}" dt="2023-10-01T13:50:35.637" v="6750" actId="478"/>
          <ac:spMkLst>
            <pc:docMk/>
            <pc:sldMk cId="1223122924" sldId="309"/>
            <ac:spMk id="10" creationId="{AB9FE57C-295B-4889-7B95-CB6452BB9695}"/>
          </ac:spMkLst>
        </pc:spChg>
        <pc:spChg chg="add mod">
          <ac:chgData name="Daniel Cole" userId="f20a75f9320a1647" providerId="LiveId" clId="{FCAEEA24-382A-4485-8968-E204D56B7DB9}" dt="2023-10-01T23:10:21.804" v="8312" actId="1036"/>
          <ac:spMkLst>
            <pc:docMk/>
            <pc:sldMk cId="1223122924" sldId="309"/>
            <ac:spMk id="11" creationId="{9CBF3353-34BA-9861-D129-BCC6870E59BB}"/>
          </ac:spMkLst>
        </pc:spChg>
        <pc:spChg chg="add del mod">
          <ac:chgData name="Daniel Cole" userId="f20a75f9320a1647" providerId="LiveId" clId="{FCAEEA24-382A-4485-8968-E204D56B7DB9}" dt="2023-10-01T13:51:32.774" v="6781" actId="478"/>
          <ac:spMkLst>
            <pc:docMk/>
            <pc:sldMk cId="1223122924" sldId="309"/>
            <ac:spMk id="12" creationId="{639D5875-D418-CA62-425B-3154467AC4BA}"/>
          </ac:spMkLst>
        </pc:spChg>
        <pc:spChg chg="add mod">
          <ac:chgData name="Daniel Cole" userId="f20a75f9320a1647" providerId="LiveId" clId="{FCAEEA24-382A-4485-8968-E204D56B7DB9}" dt="2023-10-01T23:10:05.404" v="8307" actId="465"/>
          <ac:spMkLst>
            <pc:docMk/>
            <pc:sldMk cId="1223122924" sldId="309"/>
            <ac:spMk id="13" creationId="{06561BFB-2F5E-7158-3AF6-B167C497214E}"/>
          </ac:spMkLst>
        </pc:spChg>
        <pc:spChg chg="add mod">
          <ac:chgData name="Daniel Cole" userId="f20a75f9320a1647" providerId="LiveId" clId="{FCAEEA24-382A-4485-8968-E204D56B7DB9}" dt="2023-10-01T13:26:18.118" v="6091" actId="1037"/>
          <ac:spMkLst>
            <pc:docMk/>
            <pc:sldMk cId="1223122924" sldId="309"/>
            <ac:spMk id="14" creationId="{7DA468BF-EBB3-07EF-1445-97AE56CF1ACA}"/>
          </ac:spMkLst>
        </pc:spChg>
        <pc:spChg chg="add mod">
          <ac:chgData name="Daniel Cole" userId="f20a75f9320a1647" providerId="LiveId" clId="{FCAEEA24-382A-4485-8968-E204D56B7DB9}" dt="2023-10-01T23:10:29.513" v="8315" actId="1036"/>
          <ac:spMkLst>
            <pc:docMk/>
            <pc:sldMk cId="1223122924" sldId="309"/>
            <ac:spMk id="15" creationId="{7C24B252-791C-4DE6-FAD3-A20C267CA866}"/>
          </ac:spMkLst>
        </pc:spChg>
        <pc:spChg chg="add mod">
          <ac:chgData name="Daniel Cole" userId="f20a75f9320a1647" providerId="LiveId" clId="{FCAEEA24-382A-4485-8968-E204D56B7DB9}" dt="2023-10-01T23:09:36.514" v="8305" actId="1035"/>
          <ac:spMkLst>
            <pc:docMk/>
            <pc:sldMk cId="1223122924" sldId="309"/>
            <ac:spMk id="16" creationId="{68987C47-FEE4-D340-5663-BAEB5EAA7D1E}"/>
          </ac:spMkLst>
        </pc:spChg>
        <pc:spChg chg="add mod">
          <ac:chgData name="Daniel Cole" userId="f20a75f9320a1647" providerId="LiveId" clId="{FCAEEA24-382A-4485-8968-E204D56B7DB9}" dt="2023-10-01T23:02:58.231" v="8105" actId="1076"/>
          <ac:spMkLst>
            <pc:docMk/>
            <pc:sldMk cId="1223122924" sldId="309"/>
            <ac:spMk id="18" creationId="{C4D8A4A4-C8C0-291C-016B-6707795151A7}"/>
          </ac:spMkLst>
        </pc:spChg>
        <pc:spChg chg="add mod">
          <ac:chgData name="Daniel Cole" userId="f20a75f9320a1647" providerId="LiveId" clId="{FCAEEA24-382A-4485-8968-E204D56B7DB9}" dt="2023-10-01T23:12:02.152" v="8325" actId="1037"/>
          <ac:spMkLst>
            <pc:docMk/>
            <pc:sldMk cId="1223122924" sldId="309"/>
            <ac:spMk id="19" creationId="{FD964463-1ACE-4EB6-3E5B-CE2CA7EE0886}"/>
          </ac:spMkLst>
        </pc:spChg>
        <pc:spChg chg="add mod">
          <ac:chgData name="Daniel Cole" userId="f20a75f9320a1647" providerId="LiveId" clId="{FCAEEA24-382A-4485-8968-E204D56B7DB9}" dt="2023-10-01T23:17:08.493" v="8455" actId="1037"/>
          <ac:spMkLst>
            <pc:docMk/>
            <pc:sldMk cId="1223122924" sldId="309"/>
            <ac:spMk id="20" creationId="{D3D9D207-F5FB-3B14-F5D3-058FBBA10BD1}"/>
          </ac:spMkLst>
        </pc:spChg>
        <pc:spChg chg="add mod">
          <ac:chgData name="Daniel Cole" userId="f20a75f9320a1647" providerId="LiveId" clId="{FCAEEA24-382A-4485-8968-E204D56B7DB9}" dt="2023-10-01T23:03:02.889" v="8107" actId="1076"/>
          <ac:spMkLst>
            <pc:docMk/>
            <pc:sldMk cId="1223122924" sldId="309"/>
            <ac:spMk id="21" creationId="{E15A2A29-41B6-7C5B-6D49-BB2031BA0371}"/>
          </ac:spMkLst>
        </pc:spChg>
        <pc:spChg chg="add mod">
          <ac:chgData name="Daniel Cole" userId="f20a75f9320a1647" providerId="LiveId" clId="{FCAEEA24-382A-4485-8968-E204D56B7DB9}" dt="2023-10-01T22:57:20.081" v="8001" actId="1038"/>
          <ac:spMkLst>
            <pc:docMk/>
            <pc:sldMk cId="1223122924" sldId="309"/>
            <ac:spMk id="22" creationId="{1F2179E4-57E0-2846-3E6B-7ED819D0225C}"/>
          </ac:spMkLst>
        </pc:spChg>
        <pc:spChg chg="add mod">
          <ac:chgData name="Daniel Cole" userId="f20a75f9320a1647" providerId="LiveId" clId="{FCAEEA24-382A-4485-8968-E204D56B7DB9}" dt="2023-10-01T23:03:19.098" v="8111" actId="1037"/>
          <ac:spMkLst>
            <pc:docMk/>
            <pc:sldMk cId="1223122924" sldId="309"/>
            <ac:spMk id="23" creationId="{54EFB2DB-BF6F-1626-E450-D81FAB5EE5FD}"/>
          </ac:spMkLst>
        </pc:spChg>
        <pc:spChg chg="add mod">
          <ac:chgData name="Daniel Cole" userId="f20a75f9320a1647" providerId="LiveId" clId="{FCAEEA24-382A-4485-8968-E204D56B7DB9}" dt="2023-10-02T01:11:18.265" v="13103" actId="12788"/>
          <ac:spMkLst>
            <pc:docMk/>
            <pc:sldMk cId="1223122924" sldId="309"/>
            <ac:spMk id="24" creationId="{9E32C183-FB58-C992-82D5-92BF6F0F48C6}"/>
          </ac:spMkLst>
        </pc:spChg>
        <pc:spChg chg="add mod">
          <ac:chgData name="Daniel Cole" userId="f20a75f9320a1647" providerId="LiveId" clId="{FCAEEA24-382A-4485-8968-E204D56B7DB9}" dt="2023-10-02T01:11:18.265" v="13103" actId="12788"/>
          <ac:spMkLst>
            <pc:docMk/>
            <pc:sldMk cId="1223122924" sldId="309"/>
            <ac:spMk id="25" creationId="{95DFBD15-04D4-8E36-2D76-0808D8CD8FE5}"/>
          </ac:spMkLst>
        </pc:spChg>
        <pc:spChg chg="add del mod">
          <ac:chgData name="Daniel Cole" userId="f20a75f9320a1647" providerId="LiveId" clId="{FCAEEA24-382A-4485-8968-E204D56B7DB9}" dt="2023-10-01T22:56:55.113" v="7981" actId="478"/>
          <ac:spMkLst>
            <pc:docMk/>
            <pc:sldMk cId="1223122924" sldId="309"/>
            <ac:spMk id="26" creationId="{BAE2A011-B3C0-63BE-0C8F-E4EFF1CE7DC1}"/>
          </ac:spMkLst>
        </pc:spChg>
        <pc:spChg chg="add del mod">
          <ac:chgData name="Daniel Cole" userId="f20a75f9320a1647" providerId="LiveId" clId="{FCAEEA24-382A-4485-8968-E204D56B7DB9}" dt="2023-10-01T22:56:55.113" v="7981" actId="478"/>
          <ac:spMkLst>
            <pc:docMk/>
            <pc:sldMk cId="1223122924" sldId="309"/>
            <ac:spMk id="27" creationId="{DA428B52-57F4-B5FA-6677-1AD5D4BDAC0A}"/>
          </ac:spMkLst>
        </pc:spChg>
        <pc:spChg chg="add del mod">
          <ac:chgData name="Daniel Cole" userId="f20a75f9320a1647" providerId="LiveId" clId="{FCAEEA24-382A-4485-8968-E204D56B7DB9}" dt="2023-10-01T22:56:55.113" v="7981" actId="478"/>
          <ac:spMkLst>
            <pc:docMk/>
            <pc:sldMk cId="1223122924" sldId="309"/>
            <ac:spMk id="28" creationId="{34BA2D8D-99D0-ED2E-FC85-0EF5ED37E917}"/>
          </ac:spMkLst>
        </pc:spChg>
        <pc:spChg chg="add mod">
          <ac:chgData name="Daniel Cole" userId="f20a75f9320a1647" providerId="LiveId" clId="{FCAEEA24-382A-4485-8968-E204D56B7DB9}" dt="2023-10-01T23:05:50.085" v="8167" actId="1035"/>
          <ac:spMkLst>
            <pc:docMk/>
            <pc:sldMk cId="1223122924" sldId="309"/>
            <ac:spMk id="29" creationId="{8F32CABB-8B8B-FB82-D3B4-712A2C7CF37B}"/>
          </ac:spMkLst>
        </pc:spChg>
        <pc:spChg chg="add mod">
          <ac:chgData name="Daniel Cole" userId="f20a75f9320a1647" providerId="LiveId" clId="{FCAEEA24-382A-4485-8968-E204D56B7DB9}" dt="2023-10-02T13:21:44.877" v="18062" actId="20577"/>
          <ac:spMkLst>
            <pc:docMk/>
            <pc:sldMk cId="1223122924" sldId="309"/>
            <ac:spMk id="30" creationId="{856C72C4-0E43-8884-092E-8CE4103CDB3C}"/>
          </ac:spMkLst>
        </pc:spChg>
        <pc:spChg chg="add mod">
          <ac:chgData name="Daniel Cole" userId="f20a75f9320a1647" providerId="LiveId" clId="{FCAEEA24-382A-4485-8968-E204D56B7DB9}" dt="2023-10-01T23:05:50.085" v="8167" actId="1035"/>
          <ac:spMkLst>
            <pc:docMk/>
            <pc:sldMk cId="1223122924" sldId="309"/>
            <ac:spMk id="31" creationId="{5597A129-1BAB-E17B-DBD3-3506C70A0D00}"/>
          </ac:spMkLst>
        </pc:spChg>
        <pc:spChg chg="add mod">
          <ac:chgData name="Daniel Cole" userId="f20a75f9320a1647" providerId="LiveId" clId="{FCAEEA24-382A-4485-8968-E204D56B7DB9}" dt="2023-10-01T23:05:50.085" v="8167" actId="1035"/>
          <ac:spMkLst>
            <pc:docMk/>
            <pc:sldMk cId="1223122924" sldId="309"/>
            <ac:spMk id="32" creationId="{04F85DC0-BA77-945B-6E65-070ACAC7C7CD}"/>
          </ac:spMkLst>
        </pc:spChg>
        <pc:spChg chg="add mod">
          <ac:chgData name="Daniel Cole" userId="f20a75f9320a1647" providerId="LiveId" clId="{FCAEEA24-382A-4485-8968-E204D56B7DB9}" dt="2023-10-01T23:05:50.085" v="8167" actId="1035"/>
          <ac:spMkLst>
            <pc:docMk/>
            <pc:sldMk cId="1223122924" sldId="309"/>
            <ac:spMk id="33" creationId="{34132CD9-5E63-F4EF-7DAD-163BF51AE014}"/>
          </ac:spMkLst>
        </pc:spChg>
        <pc:spChg chg="add mod">
          <ac:chgData name="Daniel Cole" userId="f20a75f9320a1647" providerId="LiveId" clId="{FCAEEA24-382A-4485-8968-E204D56B7DB9}" dt="2023-10-01T23:05:50.085" v="8167" actId="1035"/>
          <ac:spMkLst>
            <pc:docMk/>
            <pc:sldMk cId="1223122924" sldId="309"/>
            <ac:spMk id="34" creationId="{A12940D0-D7C8-B286-4715-2A6B84EC3B61}"/>
          </ac:spMkLst>
        </pc:spChg>
        <pc:spChg chg="add mod">
          <ac:chgData name="Daniel Cole" userId="f20a75f9320a1647" providerId="LiveId" clId="{FCAEEA24-382A-4485-8968-E204D56B7DB9}" dt="2023-10-02T01:24:08.095" v="13408" actId="1038"/>
          <ac:spMkLst>
            <pc:docMk/>
            <pc:sldMk cId="1223122924" sldId="309"/>
            <ac:spMk id="35" creationId="{F5E7CC05-E33A-923F-9C24-21878B28A679}"/>
          </ac:spMkLst>
        </pc:spChg>
        <pc:spChg chg="add del mod">
          <ac:chgData name="Daniel Cole" userId="f20a75f9320a1647" providerId="LiveId" clId="{FCAEEA24-382A-4485-8968-E204D56B7DB9}" dt="2023-10-01T23:06:35.676" v="8230" actId="478"/>
          <ac:spMkLst>
            <pc:docMk/>
            <pc:sldMk cId="1223122924" sldId="309"/>
            <ac:spMk id="36" creationId="{E62A3EBA-1666-8CC9-1C37-CF0DAC04B3F4}"/>
          </ac:spMkLst>
        </pc:spChg>
        <pc:spChg chg="add mod">
          <ac:chgData name="Daniel Cole" userId="f20a75f9320a1647" providerId="LiveId" clId="{FCAEEA24-382A-4485-8968-E204D56B7DB9}" dt="2023-10-01T23:13:31.529" v="8372" actId="255"/>
          <ac:spMkLst>
            <pc:docMk/>
            <pc:sldMk cId="1223122924" sldId="309"/>
            <ac:spMk id="37" creationId="{695D37B8-9471-074E-BCB2-09E5064434DE}"/>
          </ac:spMkLst>
        </pc:spChg>
        <pc:spChg chg="add mod">
          <ac:chgData name="Daniel Cole" userId="f20a75f9320a1647" providerId="LiveId" clId="{FCAEEA24-382A-4485-8968-E204D56B7DB9}" dt="2023-10-02T13:16:29.078" v="18019" actId="20577"/>
          <ac:spMkLst>
            <pc:docMk/>
            <pc:sldMk cId="1223122924" sldId="309"/>
            <ac:spMk id="38" creationId="{296C3228-DB7B-A822-A3ED-B0C7BC05EC82}"/>
          </ac:spMkLst>
        </pc:spChg>
        <pc:spChg chg="add mod">
          <ac:chgData name="Daniel Cole" userId="f20a75f9320a1647" providerId="LiveId" clId="{FCAEEA24-382A-4485-8968-E204D56B7DB9}" dt="2023-10-01T23:14:48.716" v="8401" actId="1076"/>
          <ac:spMkLst>
            <pc:docMk/>
            <pc:sldMk cId="1223122924" sldId="309"/>
            <ac:spMk id="39" creationId="{9D7A9F21-B0BB-8CE7-5B1F-3648ED5F3C75}"/>
          </ac:spMkLst>
        </pc:spChg>
        <pc:spChg chg="add mod">
          <ac:chgData name="Daniel Cole" userId="f20a75f9320a1647" providerId="LiveId" clId="{FCAEEA24-382A-4485-8968-E204D56B7DB9}" dt="2023-10-01T23:14:54.867" v="8402" actId="1076"/>
          <ac:spMkLst>
            <pc:docMk/>
            <pc:sldMk cId="1223122924" sldId="309"/>
            <ac:spMk id="40" creationId="{11B8B16E-D2BC-8163-F4A8-D7E6BCB78130}"/>
          </ac:spMkLst>
        </pc:spChg>
        <pc:spChg chg="add mod">
          <ac:chgData name="Daniel Cole" userId="f20a75f9320a1647" providerId="LiveId" clId="{FCAEEA24-382A-4485-8968-E204D56B7DB9}" dt="2023-10-01T23:15:01.522" v="8411" actId="1038"/>
          <ac:spMkLst>
            <pc:docMk/>
            <pc:sldMk cId="1223122924" sldId="309"/>
            <ac:spMk id="41" creationId="{ADD74966-FFC5-8293-8B91-7DAF3AF59D2C}"/>
          </ac:spMkLst>
        </pc:spChg>
        <pc:spChg chg="add mod">
          <ac:chgData name="Daniel Cole" userId="f20a75f9320a1647" providerId="LiveId" clId="{FCAEEA24-382A-4485-8968-E204D56B7DB9}" dt="2023-10-01T23:15:07.082" v="8416" actId="1037"/>
          <ac:spMkLst>
            <pc:docMk/>
            <pc:sldMk cId="1223122924" sldId="309"/>
            <ac:spMk id="42" creationId="{DA2453BC-59D1-886F-9537-2B4CBB040E72}"/>
          </ac:spMkLst>
        </pc:spChg>
        <pc:spChg chg="add mod">
          <ac:chgData name="Daniel Cole" userId="f20a75f9320a1647" providerId="LiveId" clId="{FCAEEA24-382A-4485-8968-E204D56B7DB9}" dt="2023-10-01T23:15:07.082" v="8416" actId="1037"/>
          <ac:spMkLst>
            <pc:docMk/>
            <pc:sldMk cId="1223122924" sldId="309"/>
            <ac:spMk id="43" creationId="{4CF75BB6-808D-7BB1-9C8E-528C049543ED}"/>
          </ac:spMkLst>
        </pc:spChg>
        <pc:spChg chg="add mod">
          <ac:chgData name="Daniel Cole" userId="f20a75f9320a1647" providerId="LiveId" clId="{FCAEEA24-382A-4485-8968-E204D56B7DB9}" dt="2023-10-01T13:58:46.293" v="6928" actId="207"/>
          <ac:spMkLst>
            <pc:docMk/>
            <pc:sldMk cId="1223122924" sldId="309"/>
            <ac:spMk id="44" creationId="{C8CBF445-FC4A-F0B3-3FB5-FF1B1F7B97C2}"/>
          </ac:spMkLst>
        </pc:spChg>
        <pc:spChg chg="add del mod">
          <ac:chgData name="Daniel Cole" userId="f20a75f9320a1647" providerId="LiveId" clId="{FCAEEA24-382A-4485-8968-E204D56B7DB9}" dt="2023-10-02T01:25:35.549" v="13428" actId="478"/>
          <ac:spMkLst>
            <pc:docMk/>
            <pc:sldMk cId="1223122924" sldId="309"/>
            <ac:spMk id="49" creationId="{A37A9536-6A5F-139A-B8D6-12FD37B10DC8}"/>
          </ac:spMkLst>
        </pc:spChg>
        <pc:spChg chg="add mod">
          <ac:chgData name="Daniel Cole" userId="f20a75f9320a1647" providerId="LiveId" clId="{FCAEEA24-382A-4485-8968-E204D56B7DB9}" dt="2023-10-01T23:16:51.293" v="8449" actId="1038"/>
          <ac:spMkLst>
            <pc:docMk/>
            <pc:sldMk cId="1223122924" sldId="309"/>
            <ac:spMk id="50" creationId="{205E5B1A-3873-9B60-53A1-2275E1736183}"/>
          </ac:spMkLst>
        </pc:spChg>
        <pc:spChg chg="add mod">
          <ac:chgData name="Daniel Cole" userId="f20a75f9320a1647" providerId="LiveId" clId="{FCAEEA24-382A-4485-8968-E204D56B7DB9}" dt="2023-10-02T01:18:12.860" v="13115" actId="20577"/>
          <ac:spMkLst>
            <pc:docMk/>
            <pc:sldMk cId="1223122924" sldId="309"/>
            <ac:spMk id="51" creationId="{AFCA6C9E-9745-ACED-FA46-C8F7F4428ED3}"/>
          </ac:spMkLst>
        </pc:spChg>
        <pc:spChg chg="add mod">
          <ac:chgData name="Daniel Cole" userId="f20a75f9320a1647" providerId="LiveId" clId="{FCAEEA24-382A-4485-8968-E204D56B7DB9}" dt="2023-10-01T23:10:45.126" v="8317" actId="1035"/>
          <ac:spMkLst>
            <pc:docMk/>
            <pc:sldMk cId="1223122924" sldId="309"/>
            <ac:spMk id="52" creationId="{C6467D39-B909-95C8-B1AC-33C4C16E7A98}"/>
          </ac:spMkLst>
        </pc:spChg>
        <pc:spChg chg="add mod">
          <ac:chgData name="Daniel Cole" userId="f20a75f9320a1647" providerId="LiveId" clId="{FCAEEA24-382A-4485-8968-E204D56B7DB9}" dt="2023-10-01T23:10:45.126" v="8317" actId="1035"/>
          <ac:spMkLst>
            <pc:docMk/>
            <pc:sldMk cId="1223122924" sldId="309"/>
            <ac:spMk id="53" creationId="{D0447208-E2EE-5B20-8C12-DAC9A4B4106C}"/>
          </ac:spMkLst>
        </pc:spChg>
        <pc:spChg chg="add mod">
          <ac:chgData name="Daniel Cole" userId="f20a75f9320a1647" providerId="LiveId" clId="{FCAEEA24-382A-4485-8968-E204D56B7DB9}" dt="2023-10-02T01:18:28.061" v="13119" actId="6549"/>
          <ac:spMkLst>
            <pc:docMk/>
            <pc:sldMk cId="1223122924" sldId="309"/>
            <ac:spMk id="54" creationId="{71E384A0-5E1A-C7FE-8C0E-C1FC6F89D570}"/>
          </ac:spMkLst>
        </pc:spChg>
        <pc:spChg chg="add mod">
          <ac:chgData name="Daniel Cole" userId="f20a75f9320a1647" providerId="LiveId" clId="{FCAEEA24-382A-4485-8968-E204D56B7DB9}" dt="2023-10-01T23:10:45.126" v="8317" actId="1035"/>
          <ac:spMkLst>
            <pc:docMk/>
            <pc:sldMk cId="1223122924" sldId="309"/>
            <ac:spMk id="55" creationId="{4D45E2C8-A2FD-97C9-AB70-37B1406838F6}"/>
          </ac:spMkLst>
        </pc:spChg>
        <pc:spChg chg="add mod">
          <ac:chgData name="Daniel Cole" userId="f20a75f9320a1647" providerId="LiveId" clId="{FCAEEA24-382A-4485-8968-E204D56B7DB9}" dt="2023-10-02T01:23:51.314" v="13371" actId="1037"/>
          <ac:spMkLst>
            <pc:docMk/>
            <pc:sldMk cId="1223122924" sldId="309"/>
            <ac:spMk id="56" creationId="{6DB5896B-8234-8E6B-DD98-CDE68EC89A7F}"/>
          </ac:spMkLst>
        </pc:spChg>
        <pc:spChg chg="add mod">
          <ac:chgData name="Daniel Cole" userId="f20a75f9320a1647" providerId="LiveId" clId="{FCAEEA24-382A-4485-8968-E204D56B7DB9}" dt="2023-10-02T01:19:57.334" v="13239" actId="1038"/>
          <ac:spMkLst>
            <pc:docMk/>
            <pc:sldMk cId="1223122924" sldId="309"/>
            <ac:spMk id="57" creationId="{9AA31ABD-D673-38AE-A739-498C5FBAB745}"/>
          </ac:spMkLst>
        </pc:spChg>
        <pc:spChg chg="add del mod">
          <ac:chgData name="Daniel Cole" userId="f20a75f9320a1647" providerId="LiveId" clId="{FCAEEA24-382A-4485-8968-E204D56B7DB9}" dt="2023-10-01T23:08:25.390" v="8267" actId="478"/>
          <ac:spMkLst>
            <pc:docMk/>
            <pc:sldMk cId="1223122924" sldId="309"/>
            <ac:spMk id="58" creationId="{2E98CE47-547C-C514-B947-95E5DBB8B3FA}"/>
          </ac:spMkLst>
        </pc:spChg>
        <pc:spChg chg="add mod">
          <ac:chgData name="Daniel Cole" userId="f20a75f9320a1647" providerId="LiveId" clId="{FCAEEA24-382A-4485-8968-E204D56B7DB9}" dt="2023-10-02T01:24:08.095" v="13408" actId="1038"/>
          <ac:spMkLst>
            <pc:docMk/>
            <pc:sldMk cId="1223122924" sldId="309"/>
            <ac:spMk id="59" creationId="{7DF06161-1A41-655E-67EE-118CDFCEA877}"/>
          </ac:spMkLst>
        </pc:spChg>
        <pc:spChg chg="add del mod">
          <ac:chgData name="Daniel Cole" userId="f20a75f9320a1647" providerId="LiveId" clId="{FCAEEA24-382A-4485-8968-E204D56B7DB9}" dt="2023-10-02T01:25:35.549" v="13428" actId="478"/>
          <ac:spMkLst>
            <pc:docMk/>
            <pc:sldMk cId="1223122924" sldId="309"/>
            <ac:spMk id="60" creationId="{197338B0-F4DD-B659-1149-620BAA981168}"/>
          </ac:spMkLst>
        </pc:spChg>
        <pc:spChg chg="add mod">
          <ac:chgData name="Daniel Cole" userId="f20a75f9320a1647" providerId="LiveId" clId="{FCAEEA24-382A-4485-8968-E204D56B7DB9}" dt="2023-10-02T01:23:17.975" v="13322" actId="1037"/>
          <ac:spMkLst>
            <pc:docMk/>
            <pc:sldMk cId="1223122924" sldId="309"/>
            <ac:spMk id="61" creationId="{0360FC15-D2AB-02E4-BFBE-5CA439DC7848}"/>
          </ac:spMkLst>
        </pc:spChg>
        <pc:spChg chg="add mod">
          <ac:chgData name="Daniel Cole" userId="f20a75f9320a1647" providerId="LiveId" clId="{FCAEEA24-382A-4485-8968-E204D56B7DB9}" dt="2023-10-02T01:23:46.462" v="13368" actId="12788"/>
          <ac:spMkLst>
            <pc:docMk/>
            <pc:sldMk cId="1223122924" sldId="309"/>
            <ac:spMk id="62" creationId="{E6864DD0-6F8F-8E44-1177-2A9406E9A698}"/>
          </ac:spMkLst>
        </pc:spChg>
        <pc:spChg chg="add mod">
          <ac:chgData name="Daniel Cole" userId="f20a75f9320a1647" providerId="LiveId" clId="{FCAEEA24-382A-4485-8968-E204D56B7DB9}" dt="2023-10-02T01:23:46.462" v="13368" actId="12788"/>
          <ac:spMkLst>
            <pc:docMk/>
            <pc:sldMk cId="1223122924" sldId="309"/>
            <ac:spMk id="63" creationId="{72B378C1-0F82-29B8-48BE-D2E72218A8F0}"/>
          </ac:spMkLst>
        </pc:spChg>
        <pc:spChg chg="add mod">
          <ac:chgData name="Daniel Cole" userId="f20a75f9320a1647" providerId="LiveId" clId="{FCAEEA24-382A-4485-8968-E204D56B7DB9}" dt="2023-10-02T13:22:56.005" v="18065" actId="693"/>
          <ac:spMkLst>
            <pc:docMk/>
            <pc:sldMk cId="1223122924" sldId="309"/>
            <ac:spMk id="64" creationId="{3E5ABDCE-7D93-15EE-1725-07CBCE54D6B0}"/>
          </ac:spMkLst>
        </pc:spChg>
        <pc:picChg chg="add del mod">
          <ac:chgData name="Daniel Cole" userId="f20a75f9320a1647" providerId="LiveId" clId="{FCAEEA24-382A-4485-8968-E204D56B7DB9}" dt="2023-10-01T13:12:14.619" v="5901" actId="478"/>
          <ac:picMkLst>
            <pc:docMk/>
            <pc:sldMk cId="1223122924" sldId="309"/>
            <ac:picMk id="7" creationId="{060C81B2-3B93-69DC-1DF7-7285C72D06CB}"/>
          </ac:picMkLst>
        </pc:picChg>
        <pc:cxnChg chg="add mod">
          <ac:chgData name="Daniel Cole" userId="f20a75f9320a1647" providerId="LiveId" clId="{FCAEEA24-382A-4485-8968-E204D56B7DB9}" dt="2023-10-02T13:20:57.841" v="18036" actId="1076"/>
          <ac:cxnSpMkLst>
            <pc:docMk/>
            <pc:sldMk cId="1223122924" sldId="309"/>
            <ac:cxnSpMk id="3" creationId="{AF955EE4-4AB7-C9A8-52AD-D1D49FEBA11A}"/>
          </ac:cxnSpMkLst>
        </pc:cxnChg>
        <pc:cxnChg chg="add del mod">
          <ac:chgData name="Daniel Cole" userId="f20a75f9320a1647" providerId="LiveId" clId="{FCAEEA24-382A-4485-8968-E204D56B7DB9}" dt="2023-10-02T01:25:32.417" v="13427" actId="478"/>
          <ac:cxnSpMkLst>
            <pc:docMk/>
            <pc:sldMk cId="1223122924" sldId="309"/>
            <ac:cxnSpMk id="46" creationId="{E489E48A-768D-7B99-E623-69649688B98A}"/>
          </ac:cxnSpMkLst>
        </pc:cxnChg>
      </pc:sldChg>
      <pc:sldChg chg="addSp modSp new del mod">
        <pc:chgData name="Daniel Cole" userId="f20a75f9320a1647" providerId="LiveId" clId="{FCAEEA24-382A-4485-8968-E204D56B7DB9}" dt="2023-10-02T01:05:18.068" v="13090" actId="47"/>
        <pc:sldMkLst>
          <pc:docMk/>
          <pc:sldMk cId="1577652613" sldId="310"/>
        </pc:sldMkLst>
        <pc:spChg chg="mod">
          <ac:chgData name="Daniel Cole" userId="f20a75f9320a1647" providerId="LiveId" clId="{FCAEEA24-382A-4485-8968-E204D56B7DB9}" dt="2023-10-01T23:52:28.252" v="9402" actId="255"/>
          <ac:spMkLst>
            <pc:docMk/>
            <pc:sldMk cId="1577652613" sldId="310"/>
            <ac:spMk id="2" creationId="{AF1BCBF2-77B8-A61E-C377-A0D323295358}"/>
          </ac:spMkLst>
        </pc:spChg>
        <pc:spChg chg="add mod">
          <ac:chgData name="Daniel Cole" userId="f20a75f9320a1647" providerId="LiveId" clId="{FCAEEA24-382A-4485-8968-E204D56B7DB9}" dt="2023-10-01T14:29:09.718" v="7744" actId="2085"/>
          <ac:spMkLst>
            <pc:docMk/>
            <pc:sldMk cId="1577652613" sldId="310"/>
            <ac:spMk id="4" creationId="{89378356-FF43-79FD-6F75-F009EBE929DA}"/>
          </ac:spMkLst>
        </pc:spChg>
      </pc:sldChg>
      <pc:sldChg chg="modSp add del mod">
        <pc:chgData name="Daniel Cole" userId="f20a75f9320a1647" providerId="LiveId" clId="{FCAEEA24-382A-4485-8968-E204D56B7DB9}" dt="2023-10-02T13:24:35.526" v="18066" actId="313"/>
        <pc:sldMkLst>
          <pc:docMk/>
          <pc:sldMk cId="30418198" sldId="311"/>
        </pc:sldMkLst>
        <pc:spChg chg="mod">
          <ac:chgData name="Daniel Cole" userId="f20a75f9320a1647" providerId="LiveId" clId="{FCAEEA24-382A-4485-8968-E204D56B7DB9}" dt="2023-10-02T00:40:49.338" v="10925" actId="20577"/>
          <ac:spMkLst>
            <pc:docMk/>
            <pc:sldMk cId="30418198" sldId="311"/>
            <ac:spMk id="3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43:33.081" v="11031" actId="1036"/>
          <ac:spMkLst>
            <pc:docMk/>
            <pc:sldMk cId="30418198" sldId="311"/>
            <ac:spMk id="18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49:05.300" v="11473" actId="20577"/>
          <ac:spMkLst>
            <pc:docMk/>
            <pc:sldMk cId="30418198" sldId="311"/>
            <ac:spMk id="19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57:57.024" v="14254" actId="20577"/>
          <ac:spMkLst>
            <pc:docMk/>
            <pc:sldMk cId="30418198" sldId="311"/>
            <ac:spMk id="20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0:08.592" v="11573" actId="20577"/>
          <ac:spMkLst>
            <pc:docMk/>
            <pc:sldMk cId="30418198" sldId="311"/>
            <ac:spMk id="21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1:46.317" v="11762" actId="20577"/>
          <ac:spMkLst>
            <pc:docMk/>
            <pc:sldMk cId="30418198" sldId="311"/>
            <ac:spMk id="22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2:02.339" v="11772" actId="1036"/>
          <ac:spMkLst>
            <pc:docMk/>
            <pc:sldMk cId="30418198" sldId="311"/>
            <ac:spMk id="23" creationId="{00000000-0000-0000-0000-000000000000}"/>
          </ac:spMkLst>
        </pc:spChg>
        <pc:spChg chg="mod">
          <ac:chgData name="Daniel Cole" userId="f20a75f9320a1647" providerId="LiveId" clId="{FCAEEA24-382A-4485-8968-E204D56B7DB9}" dt="2023-10-02T02:17:10.927" v="14271" actId="20577"/>
          <ac:spMkLst>
            <pc:docMk/>
            <pc:sldMk cId="30418198" sldId="311"/>
            <ac:spMk id="24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3:31.288" v="11958" actId="20577"/>
          <ac:spMkLst>
            <pc:docMk/>
            <pc:sldMk cId="30418198" sldId="311"/>
            <ac:spMk id="25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4:07.376" v="12006" actId="20577"/>
          <ac:spMkLst>
            <pc:docMk/>
            <pc:sldMk cId="30418198" sldId="311"/>
            <ac:spMk id="26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4:35.480" v="12014" actId="20577"/>
          <ac:spMkLst>
            <pc:docMk/>
            <pc:sldMk cId="30418198" sldId="311"/>
            <ac:spMk id="27" creationId="{00000000-0000-0000-0000-000000000000}"/>
          </ac:spMkLst>
        </pc:spChg>
        <pc:spChg chg="mod">
          <ac:chgData name="Daniel Cole" userId="f20a75f9320a1647" providerId="LiveId" clId="{FCAEEA24-382A-4485-8968-E204D56B7DB9}" dt="2023-10-02T13:24:35.526" v="18066" actId="313"/>
          <ac:spMkLst>
            <pc:docMk/>
            <pc:sldMk cId="30418198" sldId="311"/>
            <ac:spMk id="28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6:15.870" v="12163" actId="20577"/>
          <ac:spMkLst>
            <pc:docMk/>
            <pc:sldMk cId="30418198" sldId="311"/>
            <ac:spMk id="29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41:37.219" v="11008" actId="20577"/>
          <ac:spMkLst>
            <pc:docMk/>
            <pc:sldMk cId="30418198" sldId="311"/>
            <ac:spMk id="33" creationId="{00000000-0000-0000-0000-000000000000}"/>
          </ac:spMkLst>
        </pc:spChg>
      </pc:sldChg>
      <pc:sldChg chg="addSp delSp modSp add mod">
        <pc:chgData name="Daniel Cole" userId="f20a75f9320a1647" providerId="LiveId" clId="{FCAEEA24-382A-4485-8968-E204D56B7DB9}" dt="2023-10-02T14:18:57.886" v="21030" actId="478"/>
        <pc:sldMkLst>
          <pc:docMk/>
          <pc:sldMk cId="3545974395" sldId="312"/>
        </pc:sldMkLst>
        <pc:spChg chg="mod">
          <ac:chgData name="Daniel Cole" userId="f20a75f9320a1647" providerId="LiveId" clId="{FCAEEA24-382A-4485-8968-E204D56B7DB9}" dt="2023-10-02T00:56:55.043" v="12188" actId="14100"/>
          <ac:spMkLst>
            <pc:docMk/>
            <pc:sldMk cId="3545974395" sldId="312"/>
            <ac:spMk id="3" creationId="{00000000-0000-0000-0000-000000000000}"/>
          </ac:spMkLst>
        </pc:spChg>
        <pc:spChg chg="add del">
          <ac:chgData name="Daniel Cole" userId="f20a75f9320a1647" providerId="LiveId" clId="{FCAEEA24-382A-4485-8968-E204D56B7DB9}" dt="2023-10-02T14:11:45.653" v="20863" actId="478"/>
          <ac:spMkLst>
            <pc:docMk/>
            <pc:sldMk cId="3545974395" sldId="312"/>
            <ac:spMk id="5" creationId="{00000000-0000-0000-0000-000000000000}"/>
          </ac:spMkLst>
        </pc:spChg>
        <pc:spChg chg="mod">
          <ac:chgData name="Daniel Cole" userId="f20a75f9320a1647" providerId="LiveId" clId="{FCAEEA24-382A-4485-8968-E204D56B7DB9}" dt="2023-10-02T14:12:05.172" v="20866" actId="14100"/>
          <ac:spMkLst>
            <pc:docMk/>
            <pc:sldMk cId="3545974395" sldId="312"/>
            <ac:spMk id="14" creationId="{00000000-0000-0000-0000-000000000000}"/>
          </ac:spMkLst>
        </pc:spChg>
        <pc:spChg chg="mod">
          <ac:chgData name="Daniel Cole" userId="f20a75f9320a1647" providerId="LiveId" clId="{FCAEEA24-382A-4485-8968-E204D56B7DB9}" dt="2023-10-02T00:58:41.030" v="12318" actId="20577"/>
          <ac:spMkLst>
            <pc:docMk/>
            <pc:sldMk cId="3545974395" sldId="312"/>
            <ac:spMk id="18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0:14.502" v="12550" actId="20577"/>
          <ac:spMkLst>
            <pc:docMk/>
            <pc:sldMk cId="3545974395" sldId="312"/>
            <ac:spMk id="19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2:49.005" v="12852" actId="20577"/>
          <ac:spMkLst>
            <pc:docMk/>
            <pc:sldMk cId="3545974395" sldId="312"/>
            <ac:spMk id="20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1:02.741" v="12637" actId="20577"/>
          <ac:spMkLst>
            <pc:docMk/>
            <pc:sldMk cId="3545974395" sldId="312"/>
            <ac:spMk id="21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2:18.053" v="12779" actId="20577"/>
          <ac:spMkLst>
            <pc:docMk/>
            <pc:sldMk cId="3545974395" sldId="312"/>
            <ac:spMk id="22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2:44.521" v="12850" actId="20577"/>
          <ac:spMkLst>
            <pc:docMk/>
            <pc:sldMk cId="3545974395" sldId="312"/>
            <ac:spMk id="23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3:19.584" v="12886" actId="20577"/>
          <ac:spMkLst>
            <pc:docMk/>
            <pc:sldMk cId="3545974395" sldId="312"/>
            <ac:spMk id="24" creationId="{00000000-0000-0000-0000-000000000000}"/>
          </ac:spMkLst>
        </pc:spChg>
        <pc:spChg chg="mod">
          <ac:chgData name="Daniel Cole" userId="f20a75f9320a1647" providerId="LiveId" clId="{FCAEEA24-382A-4485-8968-E204D56B7DB9}" dt="2023-10-02T01:04:30.412" v="13029" actId="20577"/>
          <ac:spMkLst>
            <pc:docMk/>
            <pc:sldMk cId="3545974395" sldId="312"/>
            <ac:spMk id="25" creationId="{00000000-0000-0000-0000-000000000000}"/>
          </ac:spMkLst>
        </pc:spChg>
        <pc:spChg chg="mod">
          <ac:chgData name="Daniel Cole" userId="f20a75f9320a1647" providerId="LiveId" clId="{FCAEEA24-382A-4485-8968-E204D56B7DB9}" dt="2023-10-02T02:18:05.304" v="14273" actId="20577"/>
          <ac:spMkLst>
            <pc:docMk/>
            <pc:sldMk cId="3545974395" sldId="312"/>
            <ac:spMk id="26" creationId="{00000000-0000-0000-0000-000000000000}"/>
          </ac:spMkLst>
        </pc:spChg>
        <pc:spChg chg="del">
          <ac:chgData name="Daniel Cole" userId="f20a75f9320a1647" providerId="LiveId" clId="{FCAEEA24-382A-4485-8968-E204D56B7DB9}" dt="2023-10-02T01:05:04.849" v="13087" actId="478"/>
          <ac:spMkLst>
            <pc:docMk/>
            <pc:sldMk cId="3545974395" sldId="312"/>
            <ac:spMk id="27" creationId="{00000000-0000-0000-0000-000000000000}"/>
          </ac:spMkLst>
        </pc:spChg>
        <pc:spChg chg="add mod">
          <ac:chgData name="Daniel Cole" userId="f20a75f9320a1647" providerId="LiveId" clId="{FCAEEA24-382A-4485-8968-E204D56B7DB9}" dt="2023-10-02T14:12:37.316" v="20869" actId="2085"/>
          <ac:spMkLst>
            <pc:docMk/>
            <pc:sldMk cId="3545974395" sldId="312"/>
            <ac:spMk id="27" creationId="{7200C693-097F-3307-5E45-0E9D9A0952E4}"/>
          </ac:spMkLst>
        </pc:spChg>
        <pc:spChg chg="del">
          <ac:chgData name="Daniel Cole" userId="f20a75f9320a1647" providerId="LiveId" clId="{FCAEEA24-382A-4485-8968-E204D56B7DB9}" dt="2023-10-02T01:05:07.639" v="13088" actId="478"/>
          <ac:spMkLst>
            <pc:docMk/>
            <pc:sldMk cId="3545974395" sldId="312"/>
            <ac:spMk id="28" creationId="{00000000-0000-0000-0000-000000000000}"/>
          </ac:spMkLst>
        </pc:spChg>
        <pc:spChg chg="add mod">
          <ac:chgData name="Daniel Cole" userId="f20a75f9320a1647" providerId="LiveId" clId="{FCAEEA24-382A-4485-8968-E204D56B7DB9}" dt="2023-10-02T14:13:14.918" v="20870"/>
          <ac:spMkLst>
            <pc:docMk/>
            <pc:sldMk cId="3545974395" sldId="312"/>
            <ac:spMk id="28" creationId="{8312D426-D0F1-B1C6-372B-388BDB89D256}"/>
          </ac:spMkLst>
        </pc:spChg>
        <pc:spChg chg="del">
          <ac:chgData name="Daniel Cole" userId="f20a75f9320a1647" providerId="LiveId" clId="{FCAEEA24-382A-4485-8968-E204D56B7DB9}" dt="2023-10-02T01:05:11.094" v="13089" actId="478"/>
          <ac:spMkLst>
            <pc:docMk/>
            <pc:sldMk cId="3545974395" sldId="312"/>
            <ac:spMk id="29" creationId="{00000000-0000-0000-0000-000000000000}"/>
          </ac:spMkLst>
        </pc:spChg>
        <pc:spChg chg="mod">
          <ac:chgData name="Daniel Cole" userId="f20a75f9320a1647" providerId="LiveId" clId="{FCAEEA24-382A-4485-8968-E204D56B7DB9}" dt="2023-10-02T14:16:25.003" v="20972" actId="20577"/>
          <ac:spMkLst>
            <pc:docMk/>
            <pc:sldMk cId="3545974395" sldId="312"/>
            <ac:spMk id="33" creationId="{00000000-0000-0000-0000-000000000000}"/>
          </ac:spMkLst>
        </pc:spChg>
        <pc:spChg chg="add mod">
          <ac:chgData name="Daniel Cole" userId="f20a75f9320a1647" providerId="LiveId" clId="{FCAEEA24-382A-4485-8968-E204D56B7DB9}" dt="2023-10-02T14:15:59.447" v="20956" actId="1076"/>
          <ac:spMkLst>
            <pc:docMk/>
            <pc:sldMk cId="3545974395" sldId="312"/>
            <ac:spMk id="35" creationId="{33C8D313-7DA4-AB07-38B7-C66089B84B27}"/>
          </ac:spMkLst>
        </pc:spChg>
        <pc:spChg chg="add mod">
          <ac:chgData name="Daniel Cole" userId="f20a75f9320a1647" providerId="LiveId" clId="{FCAEEA24-382A-4485-8968-E204D56B7DB9}" dt="2023-10-02T14:15:55.405" v="20955" actId="1076"/>
          <ac:spMkLst>
            <pc:docMk/>
            <pc:sldMk cId="3545974395" sldId="312"/>
            <ac:spMk id="36" creationId="{809967CA-3890-EC6A-770C-3C314CF8DD44}"/>
          </ac:spMkLst>
        </pc:spChg>
        <pc:spChg chg="add mod">
          <ac:chgData name="Daniel Cole" userId="f20a75f9320a1647" providerId="LiveId" clId="{FCAEEA24-382A-4485-8968-E204D56B7DB9}" dt="2023-10-02T14:14:53.855" v="20906" actId="1076"/>
          <ac:spMkLst>
            <pc:docMk/>
            <pc:sldMk cId="3545974395" sldId="312"/>
            <ac:spMk id="37" creationId="{CEF3575B-595D-66E2-E233-560B4F0F37E0}"/>
          </ac:spMkLst>
        </pc:spChg>
        <pc:spChg chg="add del mod">
          <ac:chgData name="Daniel Cole" userId="f20a75f9320a1647" providerId="LiveId" clId="{FCAEEA24-382A-4485-8968-E204D56B7DB9}" dt="2023-10-02T14:14:27.049" v="20889" actId="478"/>
          <ac:spMkLst>
            <pc:docMk/>
            <pc:sldMk cId="3545974395" sldId="312"/>
            <ac:spMk id="38" creationId="{22001FE1-1133-9505-0C87-2E9038EF4506}"/>
          </ac:spMkLst>
        </pc:spChg>
        <pc:spChg chg="add mod">
          <ac:chgData name="Daniel Cole" userId="f20a75f9320a1647" providerId="LiveId" clId="{FCAEEA24-382A-4485-8968-E204D56B7DB9}" dt="2023-10-02T14:14:11.006" v="20888" actId="20577"/>
          <ac:spMkLst>
            <pc:docMk/>
            <pc:sldMk cId="3545974395" sldId="312"/>
            <ac:spMk id="39" creationId="{F655094C-F762-A116-8597-8F3E4AD8989B}"/>
          </ac:spMkLst>
        </pc:spChg>
        <pc:spChg chg="add mod">
          <ac:chgData name="Daniel Cole" userId="f20a75f9320a1647" providerId="LiveId" clId="{FCAEEA24-382A-4485-8968-E204D56B7DB9}" dt="2023-10-02T14:13:14.918" v="20870"/>
          <ac:spMkLst>
            <pc:docMk/>
            <pc:sldMk cId="3545974395" sldId="312"/>
            <ac:spMk id="40" creationId="{FFB86164-AA2B-543B-BD90-E3EB70C507AD}"/>
          </ac:spMkLst>
        </pc:spChg>
        <pc:spChg chg="add mod">
          <ac:chgData name="Daniel Cole" userId="f20a75f9320a1647" providerId="LiveId" clId="{FCAEEA24-382A-4485-8968-E204D56B7DB9}" dt="2023-10-02T14:15:45.799" v="20954" actId="1038"/>
          <ac:spMkLst>
            <pc:docMk/>
            <pc:sldMk cId="3545974395" sldId="312"/>
            <ac:spMk id="41" creationId="{C4F6D214-42DC-BFB4-9EB3-8C8A9D21123B}"/>
          </ac:spMkLst>
        </pc:spChg>
        <pc:spChg chg="add mod">
          <ac:chgData name="Daniel Cole" userId="f20a75f9320a1647" providerId="LiveId" clId="{FCAEEA24-382A-4485-8968-E204D56B7DB9}" dt="2023-10-02T14:15:45.799" v="20954" actId="1038"/>
          <ac:spMkLst>
            <pc:docMk/>
            <pc:sldMk cId="3545974395" sldId="312"/>
            <ac:spMk id="42" creationId="{3668A5F6-2E77-0E89-3F5D-FE3DD39AF362}"/>
          </ac:spMkLst>
        </pc:spChg>
        <pc:spChg chg="add mod">
          <ac:chgData name="Daniel Cole" userId="f20a75f9320a1647" providerId="LiveId" clId="{FCAEEA24-382A-4485-8968-E204D56B7DB9}" dt="2023-10-02T14:15:10.884" v="20914" actId="1038"/>
          <ac:spMkLst>
            <pc:docMk/>
            <pc:sldMk cId="3545974395" sldId="312"/>
            <ac:spMk id="43" creationId="{EEB6D627-47AC-1113-650D-AE4EA69FA1AA}"/>
          </ac:spMkLst>
        </pc:spChg>
        <pc:spChg chg="add mod">
          <ac:chgData name="Daniel Cole" userId="f20a75f9320a1647" providerId="LiveId" clId="{FCAEEA24-382A-4485-8968-E204D56B7DB9}" dt="2023-10-02T14:15:10.884" v="20914" actId="1038"/>
          <ac:spMkLst>
            <pc:docMk/>
            <pc:sldMk cId="3545974395" sldId="312"/>
            <ac:spMk id="44" creationId="{249687FB-8DA3-805F-4766-1EDCB1F24F22}"/>
          </ac:spMkLst>
        </pc:spChg>
        <pc:spChg chg="add mod">
          <ac:chgData name="Daniel Cole" userId="f20a75f9320a1647" providerId="LiveId" clId="{FCAEEA24-382A-4485-8968-E204D56B7DB9}" dt="2023-10-02T14:13:14.918" v="20870"/>
          <ac:spMkLst>
            <pc:docMk/>
            <pc:sldMk cId="3545974395" sldId="312"/>
            <ac:spMk id="45" creationId="{4F09B0AA-1D55-4A9E-6F71-59B78182C2EC}"/>
          </ac:spMkLst>
        </pc:spChg>
        <pc:spChg chg="add mod">
          <ac:chgData name="Daniel Cole" userId="f20a75f9320a1647" providerId="LiveId" clId="{FCAEEA24-382A-4485-8968-E204D56B7DB9}" dt="2023-10-02T14:13:14.918" v="20870"/>
          <ac:spMkLst>
            <pc:docMk/>
            <pc:sldMk cId="3545974395" sldId="312"/>
            <ac:spMk id="46" creationId="{4F0DEF4B-3160-BB80-14E2-A7CB940960B1}"/>
          </ac:spMkLst>
        </pc:spChg>
        <pc:spChg chg="add mod">
          <ac:chgData name="Daniel Cole" userId="f20a75f9320a1647" providerId="LiveId" clId="{FCAEEA24-382A-4485-8968-E204D56B7DB9}" dt="2023-10-02T14:17:09.508" v="21023" actId="14100"/>
          <ac:spMkLst>
            <pc:docMk/>
            <pc:sldMk cId="3545974395" sldId="312"/>
            <ac:spMk id="47" creationId="{BDE826B4-BCE0-BC8C-40A5-BFCB64A05BF5}"/>
          </ac:spMkLst>
        </pc:spChg>
        <pc:spChg chg="add mod">
          <ac:chgData name="Daniel Cole" userId="f20a75f9320a1647" providerId="LiveId" clId="{FCAEEA24-382A-4485-8968-E204D56B7DB9}" dt="2023-10-02T14:13:14.918" v="20870"/>
          <ac:spMkLst>
            <pc:docMk/>
            <pc:sldMk cId="3545974395" sldId="312"/>
            <ac:spMk id="48" creationId="{F699AEAC-DFF7-2270-C457-3AE6D7D2A526}"/>
          </ac:spMkLst>
        </pc:spChg>
        <pc:spChg chg="add mod">
          <ac:chgData name="Daniel Cole" userId="f20a75f9320a1647" providerId="LiveId" clId="{FCAEEA24-382A-4485-8968-E204D56B7DB9}" dt="2023-10-02T14:17:03.486" v="21022" actId="20577"/>
          <ac:spMkLst>
            <pc:docMk/>
            <pc:sldMk cId="3545974395" sldId="312"/>
            <ac:spMk id="49" creationId="{D3200033-1027-DBB4-E1FE-B306D0437139}"/>
          </ac:spMkLst>
        </pc:spChg>
        <pc:spChg chg="add mod">
          <ac:chgData name="Daniel Cole" userId="f20a75f9320a1647" providerId="LiveId" clId="{FCAEEA24-382A-4485-8968-E204D56B7DB9}" dt="2023-10-02T14:17:30.484" v="21025" actId="1076"/>
          <ac:spMkLst>
            <pc:docMk/>
            <pc:sldMk cId="3545974395" sldId="312"/>
            <ac:spMk id="50" creationId="{053CE1FB-D1AA-71BC-BCA3-F2F9BD606577}"/>
          </ac:spMkLst>
        </pc:spChg>
        <pc:spChg chg="add mod">
          <ac:chgData name="Daniel Cole" userId="f20a75f9320a1647" providerId="LiveId" clId="{FCAEEA24-382A-4485-8968-E204D56B7DB9}" dt="2023-10-02T14:17:30.484" v="21025" actId="1076"/>
          <ac:spMkLst>
            <pc:docMk/>
            <pc:sldMk cId="3545974395" sldId="312"/>
            <ac:spMk id="51" creationId="{D16F50A3-B3A8-3D4F-4AB9-8006DDAF7454}"/>
          </ac:spMkLst>
        </pc:spChg>
        <pc:grpChg chg="mod">
          <ac:chgData name="Daniel Cole" userId="f20a75f9320a1647" providerId="LiveId" clId="{FCAEEA24-382A-4485-8968-E204D56B7DB9}" dt="2023-10-02T14:11:57.005" v="20865" actId="14100"/>
          <ac:grpSpMkLst>
            <pc:docMk/>
            <pc:sldMk cId="3545974395" sldId="312"/>
            <ac:grpSpMk id="4" creationId="{00000000-0000-0000-0000-000000000000}"/>
          </ac:grpSpMkLst>
        </pc:grpChg>
        <pc:picChg chg="add mod">
          <ac:chgData name="Daniel Cole" userId="f20a75f9320a1647" providerId="LiveId" clId="{FCAEEA24-382A-4485-8968-E204D56B7DB9}" dt="2023-10-02T14:13:14.918" v="20870"/>
          <ac:picMkLst>
            <pc:docMk/>
            <pc:sldMk cId="3545974395" sldId="312"/>
            <ac:picMk id="29" creationId="{E6CBB2A0-6F02-C28D-9A9C-6F5215D21EC5}"/>
          </ac:picMkLst>
        </pc:picChg>
        <pc:cxnChg chg="add del">
          <ac:chgData name="Daniel Cole" userId="f20a75f9320a1647" providerId="LiveId" clId="{FCAEEA24-382A-4485-8968-E204D56B7DB9}" dt="2023-10-02T14:18:37.280" v="21028" actId="478"/>
          <ac:cxnSpMkLst>
            <pc:docMk/>
            <pc:sldMk cId="3545974395" sldId="312"/>
            <ac:cxnSpMk id="53" creationId="{73E41901-49CC-33AA-8341-CFAA8488744D}"/>
          </ac:cxnSpMkLst>
        </pc:cxnChg>
        <pc:cxnChg chg="add del">
          <ac:chgData name="Daniel Cole" userId="f20a75f9320a1647" providerId="LiveId" clId="{FCAEEA24-382A-4485-8968-E204D56B7DB9}" dt="2023-10-02T14:18:57.886" v="21030" actId="478"/>
          <ac:cxnSpMkLst>
            <pc:docMk/>
            <pc:sldMk cId="3545974395" sldId="312"/>
            <ac:cxnSpMk id="55" creationId="{73092AAE-1970-9DF8-2913-19ED648A4440}"/>
          </ac:cxnSpMkLst>
        </pc:cxnChg>
      </pc:sldChg>
      <pc:sldChg chg="addSp delSp modSp new mod ord">
        <pc:chgData name="Daniel Cole" userId="f20a75f9320a1647" providerId="LiveId" clId="{FCAEEA24-382A-4485-8968-E204D56B7DB9}" dt="2023-10-02T14:11:14.967" v="20861" actId="14100"/>
        <pc:sldMkLst>
          <pc:docMk/>
          <pc:sldMk cId="2082834030" sldId="313"/>
        </pc:sldMkLst>
        <pc:spChg chg="mod">
          <ac:chgData name="Daniel Cole" userId="f20a75f9320a1647" providerId="LiveId" clId="{FCAEEA24-382A-4485-8968-E204D56B7DB9}" dt="2023-10-02T12:19:46.296" v="15723" actId="20577"/>
          <ac:spMkLst>
            <pc:docMk/>
            <pc:sldMk cId="2082834030" sldId="313"/>
            <ac:spMk id="2" creationId="{C4C7720B-194A-D5CA-F7F6-6B0A1668FD8A}"/>
          </ac:spMkLst>
        </pc:spChg>
        <pc:spChg chg="del">
          <ac:chgData name="Daniel Cole" userId="f20a75f9320a1647" providerId="LiveId" clId="{FCAEEA24-382A-4485-8968-E204D56B7DB9}" dt="2023-10-02T11:45:27.162" v="14357" actId="478"/>
          <ac:spMkLst>
            <pc:docMk/>
            <pc:sldMk cId="2082834030" sldId="313"/>
            <ac:spMk id="3" creationId="{59893A39-772D-14A2-AAC9-E2C6AE870831}"/>
          </ac:spMkLst>
        </pc:spChg>
        <pc:spChg chg="add mod">
          <ac:chgData name="Daniel Cole" userId="f20a75f9320a1647" providerId="LiveId" clId="{FCAEEA24-382A-4485-8968-E204D56B7DB9}" dt="2023-10-02T11:04:35.180" v="14310" actId="2085"/>
          <ac:spMkLst>
            <pc:docMk/>
            <pc:sldMk cId="2082834030" sldId="313"/>
            <ac:spMk id="4" creationId="{3BA04ADE-9A91-FFC9-64C9-CBF7AE47DEAE}"/>
          </ac:spMkLst>
        </pc:spChg>
        <pc:spChg chg="add mod">
          <ac:chgData name="Daniel Cole" userId="f20a75f9320a1647" providerId="LiveId" clId="{FCAEEA24-382A-4485-8968-E204D56B7DB9}" dt="2023-10-02T14:11:14.967" v="20861" actId="14100"/>
          <ac:spMkLst>
            <pc:docMk/>
            <pc:sldMk cId="2082834030" sldId="313"/>
            <ac:spMk id="7" creationId="{3C01671D-6B2A-4C4F-9C8E-566E77C19BCF}"/>
          </ac:spMkLst>
        </pc:spChg>
        <pc:graphicFrameChg chg="add del mod modGraphic">
          <ac:chgData name="Daniel Cole" userId="f20a75f9320a1647" providerId="LiveId" clId="{FCAEEA24-382A-4485-8968-E204D56B7DB9}" dt="2023-10-02T12:33:46.107" v="16058" actId="1036"/>
          <ac:graphicFrameMkLst>
            <pc:docMk/>
            <pc:sldMk cId="2082834030" sldId="313"/>
            <ac:graphicFrameMk id="5" creationId="{0F76E985-2F63-B63E-CFDC-912F177DCD5C}"/>
          </ac:graphicFrameMkLst>
        </pc:graphicFrameChg>
      </pc:sldChg>
      <pc:sldChg chg="addSp delSp modSp add mod">
        <pc:chgData name="Daniel Cole" userId="f20a75f9320a1647" providerId="LiveId" clId="{FCAEEA24-382A-4485-8968-E204D56B7DB9}" dt="2023-10-02T17:09:36.131" v="21504" actId="207"/>
        <pc:sldMkLst>
          <pc:docMk/>
          <pc:sldMk cId="424195717" sldId="314"/>
        </pc:sldMkLst>
        <pc:spChg chg="mod">
          <ac:chgData name="Daniel Cole" userId="f20a75f9320a1647" providerId="LiveId" clId="{FCAEEA24-382A-4485-8968-E204D56B7DB9}" dt="2023-10-02T14:20:29.349" v="21033" actId="1076"/>
          <ac:spMkLst>
            <pc:docMk/>
            <pc:sldMk cId="424195717" sldId="314"/>
            <ac:spMk id="2" creationId="{C4C7720B-194A-D5CA-F7F6-6B0A1668FD8A}"/>
          </ac:spMkLst>
        </pc:spChg>
        <pc:spChg chg="add mod">
          <ac:chgData name="Daniel Cole" userId="f20a75f9320a1647" providerId="LiveId" clId="{FCAEEA24-382A-4485-8968-E204D56B7DB9}" dt="2023-10-02T14:25:14.449" v="21280" actId="14100"/>
          <ac:spMkLst>
            <pc:docMk/>
            <pc:sldMk cId="424195717" sldId="314"/>
            <ac:spMk id="3" creationId="{BB8434A8-FC08-E2F6-61F0-78986349A716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6" creationId="{DFADB948-A284-ED64-33FA-CE75ED97DE48}"/>
          </ac:spMkLst>
        </pc:spChg>
        <pc:spChg chg="del mod">
          <ac:chgData name="Daniel Cole" userId="f20a75f9320a1647" providerId="LiveId" clId="{FCAEEA24-382A-4485-8968-E204D56B7DB9}" dt="2023-10-02T12:40:23.468" v="16084" actId="478"/>
          <ac:spMkLst>
            <pc:docMk/>
            <pc:sldMk cId="424195717" sldId="314"/>
            <ac:spMk id="7" creationId="{3C01671D-6B2A-4C4F-9C8E-566E77C19BCF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8" creationId="{C3D48A49-2438-F19E-3596-A8B92C428E98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9" creationId="{7F90FFA0-C55D-CEB3-2185-6EB9C4D4329F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0" creationId="{813E481E-E409-E1CF-BB11-3731B8B9B86E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1" creationId="{FFDFFA1E-7FFE-BDC2-A933-D1FA31B6EB83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2" creationId="{04A969BC-88EE-546B-34D0-1972C3ACA204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3" creationId="{C655D375-16AD-A59E-6C7B-8C317BD8C70D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4" creationId="{46CF45D2-2D54-662B-FC80-2EDD5394F8BB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5" creationId="{A71817A0-DFC9-CA04-8F97-A96535DEC063}"/>
          </ac:spMkLst>
        </pc:spChg>
        <pc:spChg chg="add del mod">
          <ac:chgData name="Daniel Cole" userId="f20a75f9320a1647" providerId="LiveId" clId="{FCAEEA24-382A-4485-8968-E204D56B7DB9}" dt="2023-10-02T13:31:40.677" v="18354" actId="478"/>
          <ac:spMkLst>
            <pc:docMk/>
            <pc:sldMk cId="424195717" sldId="314"/>
            <ac:spMk id="16" creationId="{C1A65537-4F37-B6ED-E1D4-9D00E106315D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7" creationId="{5E957D27-8B42-8BA5-C3CA-DA82D1CC3926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18" creationId="{97543F20-87A0-4E31-E0A9-1D4D978CDD92}"/>
          </ac:spMkLst>
        </pc:spChg>
        <pc:spChg chg="add del mod">
          <ac:chgData name="Daniel Cole" userId="f20a75f9320a1647" providerId="LiveId" clId="{FCAEEA24-382A-4485-8968-E204D56B7DB9}" dt="2023-10-02T13:30:08.020" v="18286" actId="478"/>
          <ac:spMkLst>
            <pc:docMk/>
            <pc:sldMk cId="424195717" sldId="314"/>
            <ac:spMk id="19" creationId="{F8545FC9-B263-8146-65F8-6E3CA185EC41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20" creationId="{27D083D7-06DC-F812-6AB1-50FB9146E766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21" creationId="{F43A6F69-2812-D675-C363-DC52968C91B0}"/>
          </ac:spMkLst>
        </pc:spChg>
        <pc:spChg chg="add del mod">
          <ac:chgData name="Daniel Cole" userId="f20a75f9320a1647" providerId="LiveId" clId="{FCAEEA24-382A-4485-8968-E204D56B7DB9}" dt="2023-10-02T13:30:38.863" v="18313" actId="478"/>
          <ac:spMkLst>
            <pc:docMk/>
            <pc:sldMk cId="424195717" sldId="314"/>
            <ac:spMk id="22" creationId="{F70D0A2C-C6C4-BFB9-A760-3DA2687E3B67}"/>
          </ac:spMkLst>
        </pc:spChg>
        <pc:spChg chg="add del mod">
          <ac:chgData name="Daniel Cole" userId="f20a75f9320a1647" providerId="LiveId" clId="{FCAEEA24-382A-4485-8968-E204D56B7DB9}" dt="2023-10-02T13:32:34.445" v="18359" actId="478"/>
          <ac:spMkLst>
            <pc:docMk/>
            <pc:sldMk cId="424195717" sldId="314"/>
            <ac:spMk id="23" creationId="{52B70A97-351B-BF4E-D492-CB3DDAC921F2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24" creationId="{02793A30-9A03-71FC-158F-7EB8630C8D00}"/>
          </ac:spMkLst>
        </pc:spChg>
        <pc:spChg chg="add del mod">
          <ac:chgData name="Daniel Cole" userId="f20a75f9320a1647" providerId="LiveId" clId="{FCAEEA24-382A-4485-8968-E204D56B7DB9}" dt="2023-10-02T13:37:29.055" v="18413" actId="478"/>
          <ac:spMkLst>
            <pc:docMk/>
            <pc:sldMk cId="424195717" sldId="314"/>
            <ac:spMk id="28" creationId="{F3A96471-17EF-015D-D138-C503778003C9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30" creationId="{6AC4C9C7-DD6D-7E33-081C-5C76EFF6B2F0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31" creationId="{24D3F4AA-B9D7-1FC2-FAC8-A6975AF77DB8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32" creationId="{4C55FF73-92DF-BAE5-D052-1642A2637F7B}"/>
          </ac:spMkLst>
        </pc:spChg>
        <pc:spChg chg="add mod">
          <ac:chgData name="Daniel Cole" userId="f20a75f9320a1647" providerId="LiveId" clId="{FCAEEA24-382A-4485-8968-E204D56B7DB9}" dt="2023-10-02T13:35:16.939" v="18401" actId="1038"/>
          <ac:spMkLst>
            <pc:docMk/>
            <pc:sldMk cId="424195717" sldId="314"/>
            <ac:spMk id="33" creationId="{6557012A-7BDD-730B-8F7C-E4E52EFB0A40}"/>
          </ac:spMkLst>
        </pc:spChg>
        <pc:spChg chg="add del mod">
          <ac:chgData name="Daniel Cole" userId="f20a75f9320a1647" providerId="LiveId" clId="{FCAEEA24-382A-4485-8968-E204D56B7DB9}" dt="2023-10-02T13:38:38.292" v="18422" actId="478"/>
          <ac:spMkLst>
            <pc:docMk/>
            <pc:sldMk cId="424195717" sldId="314"/>
            <ac:spMk id="36" creationId="{A45648C4-7E10-ABF6-6E84-706942A4EEB3}"/>
          </ac:spMkLst>
        </pc:spChg>
        <pc:spChg chg="mod">
          <ac:chgData name="Daniel Cole" userId="f20a75f9320a1647" providerId="LiveId" clId="{FCAEEA24-382A-4485-8968-E204D56B7DB9}" dt="2023-10-02T13:40:33.104" v="18502" actId="14100"/>
          <ac:spMkLst>
            <pc:docMk/>
            <pc:sldMk cId="424195717" sldId="314"/>
            <ac:spMk id="39" creationId="{1B6DF19A-4EA9-0536-0169-B6F2B11C0186}"/>
          </ac:spMkLst>
        </pc:spChg>
        <pc:spChg chg="mod">
          <ac:chgData name="Daniel Cole" userId="f20a75f9320a1647" providerId="LiveId" clId="{FCAEEA24-382A-4485-8968-E204D56B7DB9}" dt="2023-10-02T13:38:21.080" v="18419"/>
          <ac:spMkLst>
            <pc:docMk/>
            <pc:sldMk cId="424195717" sldId="314"/>
            <ac:spMk id="40" creationId="{31B3A53F-0B1D-48AB-71CD-F052AC9A1AED}"/>
          </ac:spMkLst>
        </pc:spChg>
        <pc:spChg chg="add mod">
          <ac:chgData name="Daniel Cole" userId="f20a75f9320a1647" providerId="LiveId" clId="{FCAEEA24-382A-4485-8968-E204D56B7DB9}" dt="2023-10-02T13:42:24.654" v="18632" actId="1076"/>
          <ac:spMkLst>
            <pc:docMk/>
            <pc:sldMk cId="424195717" sldId="314"/>
            <ac:spMk id="41" creationId="{8CC9977C-336F-1019-9FEE-88ED84AB2FE6}"/>
          </ac:spMkLst>
        </pc:spChg>
        <pc:spChg chg="mod">
          <ac:chgData name="Daniel Cole" userId="f20a75f9320a1647" providerId="LiveId" clId="{FCAEEA24-382A-4485-8968-E204D56B7DB9}" dt="2023-10-02T13:41:19.670" v="18508"/>
          <ac:spMkLst>
            <pc:docMk/>
            <pc:sldMk cId="424195717" sldId="314"/>
            <ac:spMk id="43" creationId="{769F246B-3D47-9CFB-A993-689A8DF11D78}"/>
          </ac:spMkLst>
        </pc:spChg>
        <pc:spChg chg="mod">
          <ac:chgData name="Daniel Cole" userId="f20a75f9320a1647" providerId="LiveId" clId="{FCAEEA24-382A-4485-8968-E204D56B7DB9}" dt="2023-10-02T13:41:19.670" v="18508"/>
          <ac:spMkLst>
            <pc:docMk/>
            <pc:sldMk cId="424195717" sldId="314"/>
            <ac:spMk id="44" creationId="{F0D3BACE-D741-F104-3575-B00C056468FA}"/>
          </ac:spMkLst>
        </pc:spChg>
        <pc:spChg chg="add mod">
          <ac:chgData name="Daniel Cole" userId="f20a75f9320a1647" providerId="LiveId" clId="{FCAEEA24-382A-4485-8968-E204D56B7DB9}" dt="2023-10-02T13:42:10.582" v="18630" actId="1037"/>
          <ac:spMkLst>
            <pc:docMk/>
            <pc:sldMk cId="424195717" sldId="314"/>
            <ac:spMk id="45" creationId="{E3BD60D9-D385-1B8E-097A-90B88712E79E}"/>
          </ac:spMkLst>
        </pc:spChg>
        <pc:spChg chg="add del mod">
          <ac:chgData name="Daniel Cole" userId="f20a75f9320a1647" providerId="LiveId" clId="{FCAEEA24-382A-4485-8968-E204D56B7DB9}" dt="2023-10-02T13:45:01.084" v="18648"/>
          <ac:spMkLst>
            <pc:docMk/>
            <pc:sldMk cId="424195717" sldId="314"/>
            <ac:spMk id="46" creationId="{B79E791B-C550-F5B9-09FF-8841A7445DBE}"/>
          </ac:spMkLst>
        </pc:spChg>
        <pc:spChg chg="add del mod">
          <ac:chgData name="Daniel Cole" userId="f20a75f9320a1647" providerId="LiveId" clId="{FCAEEA24-382A-4485-8968-E204D56B7DB9}" dt="2023-10-02T13:45:17.257" v="18652"/>
          <ac:spMkLst>
            <pc:docMk/>
            <pc:sldMk cId="424195717" sldId="314"/>
            <ac:spMk id="47" creationId="{B4604C55-7084-7472-D9F2-269D451FEC9B}"/>
          </ac:spMkLst>
        </pc:spChg>
        <pc:spChg chg="add mod">
          <ac:chgData name="Daniel Cole" userId="f20a75f9320a1647" providerId="LiveId" clId="{FCAEEA24-382A-4485-8968-E204D56B7DB9}" dt="2023-10-02T14:08:47.671" v="20854" actId="255"/>
          <ac:spMkLst>
            <pc:docMk/>
            <pc:sldMk cId="424195717" sldId="314"/>
            <ac:spMk id="48" creationId="{A1074A85-D2C3-DAA7-2366-39E866DCAD21}"/>
          </ac:spMkLst>
        </pc:spChg>
        <pc:spChg chg="add mod">
          <ac:chgData name="Daniel Cole" userId="f20a75f9320a1647" providerId="LiveId" clId="{FCAEEA24-382A-4485-8968-E204D56B7DB9}" dt="2023-10-02T14:08:28.254" v="20853" actId="255"/>
          <ac:spMkLst>
            <pc:docMk/>
            <pc:sldMk cId="424195717" sldId="314"/>
            <ac:spMk id="49" creationId="{F1019A50-FD63-7457-3730-F16E4DA59B98}"/>
          </ac:spMkLst>
        </pc:spChg>
        <pc:spChg chg="add mod">
          <ac:chgData name="Daniel Cole" userId="f20a75f9320a1647" providerId="LiveId" clId="{FCAEEA24-382A-4485-8968-E204D56B7DB9}" dt="2023-10-02T14:24:42.121" v="21276" actId="14100"/>
          <ac:spMkLst>
            <pc:docMk/>
            <pc:sldMk cId="424195717" sldId="314"/>
            <ac:spMk id="53" creationId="{602AB97D-36C1-497A-80DF-71DFF668526C}"/>
          </ac:spMkLst>
        </pc:spChg>
        <pc:grpChg chg="add mod">
          <ac:chgData name="Daniel Cole" userId="f20a75f9320a1647" providerId="LiveId" clId="{FCAEEA24-382A-4485-8968-E204D56B7DB9}" dt="2023-10-02T14:08:06.831" v="20851" actId="14100"/>
          <ac:grpSpMkLst>
            <pc:docMk/>
            <pc:sldMk cId="424195717" sldId="314"/>
            <ac:grpSpMk id="37" creationId="{1C1AC6B8-F58C-F85A-E408-4D6D9663EDE3}"/>
          </ac:grpSpMkLst>
        </pc:grpChg>
        <pc:grpChg chg="add mod">
          <ac:chgData name="Daniel Cole" userId="f20a75f9320a1647" providerId="LiveId" clId="{FCAEEA24-382A-4485-8968-E204D56B7DB9}" dt="2023-10-02T14:09:05.876" v="20855" actId="14100"/>
          <ac:grpSpMkLst>
            <pc:docMk/>
            <pc:sldMk cId="424195717" sldId="314"/>
            <ac:grpSpMk id="42" creationId="{A7FB58CE-45D2-26D5-1CC8-F39A1A4598FA}"/>
          </ac:grpSpMkLst>
        </pc:grpChg>
        <pc:graphicFrameChg chg="del">
          <ac:chgData name="Daniel Cole" userId="f20a75f9320a1647" providerId="LiveId" clId="{FCAEEA24-382A-4485-8968-E204D56B7DB9}" dt="2023-10-02T12:40:15.207" v="16082" actId="478"/>
          <ac:graphicFrameMkLst>
            <pc:docMk/>
            <pc:sldMk cId="424195717" sldId="314"/>
            <ac:graphicFrameMk id="5" creationId="{0F76E985-2F63-B63E-CFDC-912F177DCD5C}"/>
          </ac:graphicFrameMkLst>
        </pc:graphicFrameChg>
        <pc:picChg chg="add mod">
          <ac:chgData name="Daniel Cole" userId="f20a75f9320a1647" providerId="LiveId" clId="{FCAEEA24-382A-4485-8968-E204D56B7DB9}" dt="2023-10-02T17:09:36.131" v="21504" actId="207"/>
          <ac:picMkLst>
            <pc:docMk/>
            <pc:sldMk cId="424195717" sldId="314"/>
            <ac:picMk id="7" creationId="{5F09DE76-540B-46F3-E4F2-F3E08AEF21CF}"/>
          </ac:picMkLst>
        </pc:picChg>
        <pc:picChg chg="del mod">
          <ac:chgData name="Daniel Cole" userId="f20a75f9320a1647" providerId="LiveId" clId="{FCAEEA24-382A-4485-8968-E204D56B7DB9}" dt="2023-10-02T13:38:35.260" v="18421" actId="478"/>
          <ac:picMkLst>
            <pc:docMk/>
            <pc:sldMk cId="424195717" sldId="314"/>
            <ac:picMk id="38" creationId="{E0D380F1-0070-7CBD-7C70-87AC2F1018B7}"/>
          </ac:picMkLst>
        </pc:picChg>
        <pc:picChg chg="add del mod">
          <ac:chgData name="Daniel Cole" userId="f20a75f9320a1647" providerId="LiveId" clId="{FCAEEA24-382A-4485-8968-E204D56B7DB9}" dt="2023-10-02T14:35:08.765" v="21473" actId="478"/>
          <ac:picMkLst>
            <pc:docMk/>
            <pc:sldMk cId="424195717" sldId="314"/>
            <ac:picMk id="51" creationId="{D357D092-945B-E7A3-EFF9-9F4554C0B58B}"/>
          </ac:picMkLst>
        </pc:picChg>
        <pc:picChg chg="add del mod">
          <ac:chgData name="Daniel Cole" userId="f20a75f9320a1647" providerId="LiveId" clId="{FCAEEA24-382A-4485-8968-E204D56B7DB9}" dt="2023-10-02T17:09:14.972" v="21495" actId="478"/>
          <ac:picMkLst>
            <pc:docMk/>
            <pc:sldMk cId="424195717" sldId="314"/>
            <ac:picMk id="54" creationId="{DFA814FF-1162-2421-5F7E-52CFC81995D4}"/>
          </ac:picMkLst>
        </pc:picChg>
        <pc:cxnChg chg="add mod">
          <ac:chgData name="Daniel Cole" userId="f20a75f9320a1647" providerId="LiveId" clId="{FCAEEA24-382A-4485-8968-E204D56B7DB9}" dt="2023-10-02T13:35:16.939" v="18401" actId="1038"/>
          <ac:cxnSpMkLst>
            <pc:docMk/>
            <pc:sldMk cId="424195717" sldId="314"/>
            <ac:cxnSpMk id="26" creationId="{95DF46C3-874D-0F98-A68C-71B9F4BDDB4E}"/>
          </ac:cxnSpMkLst>
        </pc:cxnChg>
        <pc:cxnChg chg="add mod">
          <ac:chgData name="Daniel Cole" userId="f20a75f9320a1647" providerId="LiveId" clId="{FCAEEA24-382A-4485-8968-E204D56B7DB9}" dt="2023-10-02T13:35:43.445" v="18409" actId="1036"/>
          <ac:cxnSpMkLst>
            <pc:docMk/>
            <pc:sldMk cId="424195717" sldId="314"/>
            <ac:cxnSpMk id="35" creationId="{DDFC335F-9C90-D873-4CDB-22B7B9F68A56}"/>
          </ac:cxnSpMkLst>
        </pc:cxnChg>
      </pc:sldChg>
      <pc:sldChg chg="addSp delSp modSp add del mod">
        <pc:chgData name="Daniel Cole" userId="f20a75f9320a1647" providerId="LiveId" clId="{FCAEEA24-382A-4485-8968-E204D56B7DB9}" dt="2023-10-02T13:46:34.684" v="18677" actId="47"/>
        <pc:sldMkLst>
          <pc:docMk/>
          <pc:sldMk cId="2221218810" sldId="315"/>
        </pc:sldMkLst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3" creationId="{BB8434A8-FC08-E2F6-61F0-78986349A716}"/>
          </ac:spMkLst>
        </pc:spChg>
        <pc:spChg chg="add mod">
          <ac:chgData name="Daniel Cole" userId="f20a75f9320a1647" providerId="LiveId" clId="{FCAEEA24-382A-4485-8968-E204D56B7DB9}" dt="2023-10-02T13:37:12.662" v="18411" actId="1076"/>
          <ac:spMkLst>
            <pc:docMk/>
            <pc:sldMk cId="2221218810" sldId="315"/>
            <ac:spMk id="5" creationId="{7CE4D993-6D1A-C034-94E4-7162DFD7B111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6" creationId="{DFADB948-A284-ED64-33FA-CE75ED97DE48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8" creationId="{C3D48A49-2438-F19E-3596-A8B92C428E98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9" creationId="{7F90FFA0-C55D-CEB3-2185-6EB9C4D4329F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10" creationId="{813E481E-E409-E1CF-BB11-3731B8B9B86E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11" creationId="{FFDFFA1E-7FFE-BDC2-A933-D1FA31B6EB83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12" creationId="{04A969BC-88EE-546B-34D0-1972C3ACA204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13" creationId="{C655D375-16AD-A59E-6C7B-8C317BD8C70D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14" creationId="{46CF45D2-2D54-662B-FC80-2EDD5394F8BB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15" creationId="{A71817A0-DFC9-CA04-8F97-A96535DEC063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16" creationId="{C1A65537-4F37-B6ED-E1D4-9D00E106315D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17" creationId="{5E957D27-8B42-8BA5-C3CA-DA82D1CC3926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18" creationId="{97543F20-87A0-4E31-E0A9-1D4D978CDD92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19" creationId="{F8545FC9-B263-8146-65F8-6E3CA185EC41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20" creationId="{27D083D7-06DC-F812-6AB1-50FB9146E766}"/>
          </ac:spMkLst>
        </pc:spChg>
        <pc:spChg chg="del">
          <ac:chgData name="Daniel Cole" userId="f20a75f9320a1647" providerId="LiveId" clId="{FCAEEA24-382A-4485-8968-E204D56B7DB9}" dt="2023-10-02T13:02:20.980" v="17283" actId="478"/>
          <ac:spMkLst>
            <pc:docMk/>
            <pc:sldMk cId="2221218810" sldId="315"/>
            <ac:spMk id="21" creationId="{F43A6F69-2812-D675-C363-DC52968C91B0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22" creationId="{F70D0A2C-C6C4-BFB9-A760-3DA2687E3B67}"/>
          </ac:spMkLst>
        </pc:spChg>
        <pc:spChg chg="del mod">
          <ac:chgData name="Daniel Cole" userId="f20a75f9320a1647" providerId="LiveId" clId="{FCAEEA24-382A-4485-8968-E204D56B7DB9}" dt="2023-10-02T13:02:39.693" v="17290" actId="478"/>
          <ac:spMkLst>
            <pc:docMk/>
            <pc:sldMk cId="2221218810" sldId="315"/>
            <ac:spMk id="23" creationId="{52B70A97-351B-BF4E-D492-CB3DDAC921F2}"/>
          </ac:spMkLst>
        </pc:spChg>
        <pc:spChg chg="del mod">
          <ac:chgData name="Daniel Cole" userId="f20a75f9320a1647" providerId="LiveId" clId="{FCAEEA24-382A-4485-8968-E204D56B7DB9}" dt="2023-10-02T13:02:35.644" v="17288" actId="478"/>
          <ac:spMkLst>
            <pc:docMk/>
            <pc:sldMk cId="2221218810" sldId="315"/>
            <ac:spMk id="24" creationId="{02793A30-9A03-71FC-158F-7EB8630C8D00}"/>
          </ac:spMkLst>
        </pc:spChg>
        <pc:spChg chg="mod">
          <ac:chgData name="Daniel Cole" userId="f20a75f9320a1647" providerId="LiveId" clId="{FCAEEA24-382A-4485-8968-E204D56B7DB9}" dt="2023-10-02T13:12:43.020" v="17968" actId="20577"/>
          <ac:spMkLst>
            <pc:docMk/>
            <pc:sldMk cId="2221218810" sldId="315"/>
            <ac:spMk id="28" creationId="{F3A96471-17EF-015D-D138-C503778003C9}"/>
          </ac:spMkLst>
        </pc:spChg>
        <pc:cxnChg chg="del">
          <ac:chgData name="Daniel Cole" userId="f20a75f9320a1647" providerId="LiveId" clId="{FCAEEA24-382A-4485-8968-E204D56B7DB9}" dt="2023-10-02T13:02:20.980" v="17283" actId="478"/>
          <ac:cxnSpMkLst>
            <pc:docMk/>
            <pc:sldMk cId="2221218810" sldId="315"/>
            <ac:cxnSpMk id="26" creationId="{95DF46C3-874D-0F98-A68C-71B9F4BDDB4E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58900" y="2823714"/>
            <a:ext cx="9474200" cy="756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>
                <a:solidFill>
                  <a:srgbClr val="000000"/>
                </a:solidFill>
              </a:rPr>
              <a:t>‹#›</a:t>
            </a:fld>
            <a:endParaRPr spc="-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>
                <a:solidFill>
                  <a:srgbClr val="000000"/>
                </a:solidFill>
              </a:rPr>
              <a:t>‹#›</a:t>
            </a:fld>
            <a:endParaRPr spc="-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1743" y="1272149"/>
            <a:ext cx="3287395" cy="394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983899" y="1272149"/>
            <a:ext cx="327850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>
                <a:solidFill>
                  <a:srgbClr val="000000"/>
                </a:solidFill>
              </a:rPr>
              <a:t>‹#›</a:t>
            </a:fld>
            <a:endParaRPr spc="-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1531" y="6458711"/>
            <a:ext cx="1534666" cy="1325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937516"/>
            <a:ext cx="12192000" cy="2316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>
                <a:solidFill>
                  <a:srgbClr val="000000"/>
                </a:solidFill>
              </a:rPr>
              <a:t>‹#›</a:t>
            </a:fld>
            <a:endParaRPr spc="-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>
                <a:solidFill>
                  <a:srgbClr val="000000"/>
                </a:solidFill>
              </a:rPr>
              <a:t>‹#›</a:t>
            </a:fld>
            <a:endParaRPr spc="-35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71531" y="6458711"/>
            <a:ext cx="1534666" cy="1325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6725" y="595185"/>
            <a:ext cx="11258550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294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2239" y="2904095"/>
            <a:ext cx="5252720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2889" y="6392983"/>
            <a:ext cx="235584" cy="217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>
                <a:solidFill>
                  <a:srgbClr val="000000"/>
                </a:solidFill>
              </a:rPr>
              <a:t>‹#›</a:t>
            </a:fld>
            <a:endParaRPr spc="-35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72" y="6170676"/>
            <a:ext cx="12192000" cy="68732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object 4"/>
          <p:cNvSpPr txBox="1"/>
          <p:nvPr/>
        </p:nvSpPr>
        <p:spPr>
          <a:xfrm>
            <a:off x="3229927" y="3124200"/>
            <a:ext cx="5649849" cy="91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5388B6"/>
                </a:solidFill>
                <a:latin typeface="Calibri"/>
                <a:cs typeface="Calibri"/>
              </a:rPr>
              <a:t>Discussion</a:t>
            </a:r>
            <a:r>
              <a:rPr sz="2400" spc="-100" dirty="0">
                <a:solidFill>
                  <a:srgbClr val="5388B6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5388B6"/>
                </a:solidFill>
                <a:latin typeface="Calibri"/>
                <a:cs typeface="Calibri"/>
              </a:rPr>
              <a:t>Materials</a:t>
            </a:r>
            <a:endParaRPr lang="en-US" spc="-135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14"/>
              </a:spcBef>
            </a:pPr>
            <a:r>
              <a:rPr lang="en-US" spc="-135" dirty="0">
                <a:solidFill>
                  <a:srgbClr val="002948"/>
                </a:solidFill>
                <a:latin typeface="Calibri"/>
                <a:cs typeface="Calibri"/>
              </a:rPr>
              <a:t>September 2023</a:t>
            </a:r>
            <a:endParaRPr dirty="0">
              <a:solidFill>
                <a:srgbClr val="002948"/>
              </a:solidFill>
              <a:latin typeface="Calibri"/>
              <a:cs typeface="Calibri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9BDF299F-9156-6F16-B989-819E4E2F438C}"/>
              </a:ext>
            </a:extLst>
          </p:cNvPr>
          <p:cNvSpPr txBox="1">
            <a:spLocks/>
          </p:cNvSpPr>
          <p:nvPr/>
        </p:nvSpPr>
        <p:spPr>
          <a:xfrm>
            <a:off x="3695700" y="1828800"/>
            <a:ext cx="4800600" cy="1152239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>
            <a:lvl1pPr eaLnBrk="1" hangingPunct="1">
              <a:defRPr sz="3200" b="0" i="0">
                <a:solidFill>
                  <a:srgbClr val="0029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n-US" sz="3600" b="1" kern="0" spc="40" dirty="0"/>
              <a:t>REZEO</a:t>
            </a:r>
          </a:p>
          <a:p>
            <a:pPr marL="12700" marR="5080" algn="ctr">
              <a:lnSpc>
                <a:spcPts val="3890"/>
              </a:lnSpc>
              <a:spcBef>
                <a:spcPts val="585"/>
              </a:spcBef>
            </a:pPr>
            <a:r>
              <a:rPr lang="en-US" sz="3600" b="1" kern="0" spc="40" dirty="0"/>
              <a:t> Go-to-Market Proposal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487" y="2115348"/>
            <a:ext cx="5206682" cy="68544"/>
          </a:xfrm>
          <a:custGeom>
            <a:avLst/>
            <a:gdLst/>
            <a:ahLst/>
            <a:cxnLst/>
            <a:rect l="l" t="t" r="r" b="b"/>
            <a:pathLst>
              <a:path w="3386454">
                <a:moveTo>
                  <a:pt x="0" y="0"/>
                </a:moveTo>
                <a:lnTo>
                  <a:pt x="3386455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586041"/>
            <a:ext cx="55753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40" dirty="0"/>
              <a:t>Project B – Sign-Up Campaigns</a:t>
            </a:r>
            <a:endParaRPr sz="3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401559" y="2274029"/>
            <a:ext cx="4378960" cy="3937000"/>
            <a:chOff x="7401559" y="2274029"/>
            <a:chExt cx="4378960" cy="3937000"/>
          </a:xfrm>
        </p:grpSpPr>
        <p:sp>
          <p:nvSpPr>
            <p:cNvPr id="5" name="object 5"/>
            <p:cNvSpPr/>
            <p:nvPr/>
          </p:nvSpPr>
          <p:spPr>
            <a:xfrm>
              <a:off x="7515860" y="2388336"/>
              <a:ext cx="4150360" cy="3708400"/>
            </a:xfrm>
            <a:custGeom>
              <a:avLst/>
              <a:gdLst/>
              <a:ahLst/>
              <a:cxnLst/>
              <a:rect l="l" t="t" r="r" b="b"/>
              <a:pathLst>
                <a:path w="4150359" h="3708400">
                  <a:moveTo>
                    <a:pt x="4150360" y="2912529"/>
                  </a:moveTo>
                  <a:lnTo>
                    <a:pt x="0" y="2912529"/>
                  </a:lnTo>
                  <a:lnTo>
                    <a:pt x="0" y="3708285"/>
                  </a:lnTo>
                  <a:lnTo>
                    <a:pt x="4150360" y="3708285"/>
                  </a:lnTo>
                  <a:lnTo>
                    <a:pt x="4150360" y="2912529"/>
                  </a:lnTo>
                  <a:close/>
                </a:path>
                <a:path w="4150359" h="3708400">
                  <a:moveTo>
                    <a:pt x="4150360" y="2013369"/>
                  </a:moveTo>
                  <a:lnTo>
                    <a:pt x="0" y="2013369"/>
                  </a:lnTo>
                  <a:lnTo>
                    <a:pt x="0" y="2836329"/>
                  </a:lnTo>
                  <a:lnTo>
                    <a:pt x="4150360" y="2836329"/>
                  </a:lnTo>
                  <a:lnTo>
                    <a:pt x="4150360" y="2013369"/>
                  </a:lnTo>
                  <a:close/>
                </a:path>
                <a:path w="4150359" h="3708400">
                  <a:moveTo>
                    <a:pt x="4150360" y="1077112"/>
                  </a:moveTo>
                  <a:lnTo>
                    <a:pt x="0" y="1077112"/>
                  </a:lnTo>
                  <a:lnTo>
                    <a:pt x="0" y="1937169"/>
                  </a:lnTo>
                  <a:lnTo>
                    <a:pt x="4150360" y="1937169"/>
                  </a:lnTo>
                  <a:lnTo>
                    <a:pt x="4150360" y="1077112"/>
                  </a:lnTo>
                  <a:close/>
                </a:path>
                <a:path w="4150359" h="3708400">
                  <a:moveTo>
                    <a:pt x="4150360" y="0"/>
                  </a:moveTo>
                  <a:lnTo>
                    <a:pt x="0" y="0"/>
                  </a:lnTo>
                  <a:lnTo>
                    <a:pt x="0" y="1000912"/>
                  </a:lnTo>
                  <a:lnTo>
                    <a:pt x="4150360" y="1000912"/>
                  </a:lnTo>
                  <a:lnTo>
                    <a:pt x="4150360" y="0"/>
                  </a:lnTo>
                  <a:close/>
                </a:path>
              </a:pathLst>
            </a:custGeom>
            <a:solidFill>
              <a:srgbClr val="DD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77759" y="2312129"/>
              <a:ext cx="0" cy="3860800"/>
            </a:xfrm>
            <a:custGeom>
              <a:avLst/>
              <a:gdLst/>
              <a:ahLst/>
              <a:cxnLst/>
              <a:rect l="l" t="t" r="r" b="b"/>
              <a:pathLst>
                <a:path h="3860800">
                  <a:moveTo>
                    <a:pt x="0" y="0"/>
                  </a:moveTo>
                  <a:lnTo>
                    <a:pt x="0" y="386068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39659" y="3427342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9659" y="4363604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39659" y="5262764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04319" y="2312129"/>
              <a:ext cx="0" cy="3860800"/>
            </a:xfrm>
            <a:custGeom>
              <a:avLst/>
              <a:gdLst/>
              <a:ahLst/>
              <a:cxnLst/>
              <a:rect l="l" t="t" r="r" b="b"/>
              <a:pathLst>
                <a:path h="3860800">
                  <a:moveTo>
                    <a:pt x="0" y="0"/>
                  </a:moveTo>
                  <a:lnTo>
                    <a:pt x="0" y="386068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39659" y="2350229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39659" y="6134713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5801" y="2350229"/>
            <a:ext cx="6410325" cy="3784600"/>
            <a:chOff x="685801" y="2350229"/>
            <a:chExt cx="6410325" cy="3784600"/>
          </a:xfrm>
        </p:grpSpPr>
        <p:sp>
          <p:nvSpPr>
            <p:cNvPr id="14" name="object 14"/>
            <p:cNvSpPr/>
            <p:nvPr/>
          </p:nvSpPr>
          <p:spPr>
            <a:xfrm>
              <a:off x="2519081" y="2350229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0"/>
                  </a:moveTo>
                  <a:lnTo>
                    <a:pt x="0" y="3784485"/>
                  </a:lnTo>
                </a:path>
              </a:pathLst>
            </a:custGeom>
            <a:ln w="12700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01" y="3427342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1" y="4363604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1" y="5262764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4541" y="2633578"/>
            <a:ext cx="161734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15" dirty="0">
                <a:solidFill>
                  <a:srgbClr val="5388B6"/>
                </a:solidFill>
                <a:latin typeface="Calibri"/>
                <a:cs typeface="Calibri"/>
              </a:rPr>
              <a:t>Internship Program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1933" y="2209800"/>
            <a:ext cx="3644265" cy="119263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Interns promote “quality” signups within social circles through an affiliate link</a:t>
            </a:r>
          </a:p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All interns are managed by one marketing executive</a:t>
            </a:r>
          </a:p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Interns are motivated by the chance to learn and participate in a growth-stage startup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56460" y="2592621"/>
            <a:ext cx="4116427" cy="7771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Project-Based Payment: Interns must attain 20 quality signups per week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Cost-per-signup $5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$400 per intern per month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4541" y="3715501"/>
            <a:ext cx="1408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5388B6"/>
                </a:solidFill>
                <a:latin typeface="Calibri"/>
                <a:cs typeface="Calibri"/>
              </a:rPr>
              <a:t>Email Lists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1932" y="3515712"/>
            <a:ext cx="436419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Targeted outreach to college specific email list</a:t>
            </a:r>
          </a:p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“Eberly” college of science email list with 6000 students</a:t>
            </a:r>
          </a:p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A/B test email campaigns to maximize signup percentage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6460" y="3764910"/>
            <a:ext cx="4013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26670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40" dirty="0">
                <a:solidFill>
                  <a:srgbClr val="5B5E5A"/>
                </a:solidFill>
                <a:latin typeface="Calibri"/>
                <a:cs typeface="Calibri"/>
              </a:rPr>
              <a:t>$0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8981" y="4559744"/>
            <a:ext cx="170878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5" dirty="0">
                <a:solidFill>
                  <a:srgbClr val="5388B6"/>
                </a:solidFill>
                <a:latin typeface="Calibri"/>
                <a:cs typeface="Calibri"/>
              </a:rPr>
              <a:t>Speaking Events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31933" y="4425580"/>
            <a:ext cx="411734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Speaking engagements at clubs, organizations, professional-development classes highlight </a:t>
            </a:r>
            <a:r>
              <a:rPr lang="en-US" sz="1200" spc="25" dirty="0" err="1">
                <a:solidFill>
                  <a:srgbClr val="5B5E5A"/>
                </a:solidFill>
                <a:latin typeface="Calibri"/>
                <a:cs typeface="Calibri"/>
              </a:rPr>
              <a:t>Rezeo’s</a:t>
            </a: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 value proposition 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Require audience to signup after event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56460" y="4679310"/>
            <a:ext cx="406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10" dirty="0">
                <a:solidFill>
                  <a:srgbClr val="5B5E5A"/>
                </a:solidFill>
                <a:latin typeface="Calibri"/>
                <a:cs typeface="Calibri"/>
              </a:rPr>
              <a:t>Promotional Materials: $100-$200 per event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4541" y="5535162"/>
            <a:ext cx="162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15" dirty="0">
                <a:solidFill>
                  <a:srgbClr val="5388B6"/>
                </a:solidFill>
                <a:latin typeface="Calibri"/>
                <a:cs typeface="Calibri"/>
              </a:rPr>
              <a:t>QR Codes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1933" y="5494015"/>
            <a:ext cx="403097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Post QR codes on flyers around campus that take viewer directly to signup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556460" y="5494015"/>
            <a:ext cx="404367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Printing and Placement: $50-$150 per month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96556" y="2026920"/>
            <a:ext cx="3962400" cy="314325"/>
          </a:xfrm>
          <a:custGeom>
            <a:avLst/>
            <a:gdLst/>
            <a:ahLst/>
            <a:cxnLst/>
            <a:rect l="l" t="t" r="r" b="b"/>
            <a:pathLst>
              <a:path w="3962400" h="314325">
                <a:moveTo>
                  <a:pt x="3962400" y="0"/>
                </a:moveTo>
                <a:lnTo>
                  <a:pt x="0" y="0"/>
                </a:lnTo>
                <a:lnTo>
                  <a:pt x="0" y="313944"/>
                </a:lnTo>
                <a:lnTo>
                  <a:pt x="3962400" y="313944"/>
                </a:lnTo>
                <a:lnTo>
                  <a:pt x="396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1088" y="1212793"/>
            <a:ext cx="10930255" cy="902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30"/>
              </a:spcBef>
            </a:pPr>
            <a:r>
              <a:rPr lang="en-US" spc="-95" dirty="0">
                <a:solidFill>
                  <a:srgbClr val="5388B6"/>
                </a:solidFill>
                <a:latin typeface="Calibri"/>
                <a:cs typeface="Calibri"/>
              </a:rPr>
              <a:t>Objective: to motivate college students to sign up and create a profile on </a:t>
            </a:r>
            <a:r>
              <a:rPr lang="en-US" spc="-95" dirty="0" err="1">
                <a:solidFill>
                  <a:srgbClr val="5388B6"/>
                </a:solidFill>
                <a:latin typeface="Calibri"/>
                <a:cs typeface="Calibri"/>
              </a:rPr>
              <a:t>Rezeo</a:t>
            </a:r>
            <a:r>
              <a:rPr lang="en-US" spc="-95" dirty="0">
                <a:solidFill>
                  <a:srgbClr val="5388B6"/>
                </a:solidFill>
                <a:latin typeface="Calibri"/>
                <a:cs typeface="Calibri"/>
              </a:rPr>
              <a:t>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6804659" algn="l"/>
              </a:tabLst>
            </a:pPr>
            <a:r>
              <a:rPr lang="en-US" sz="2400" spc="-135" dirty="0">
                <a:solidFill>
                  <a:srgbClr val="5388B6"/>
                </a:solidFill>
                <a:latin typeface="Calibri"/>
                <a:cs typeface="Calibri"/>
              </a:rPr>
              <a:t>Campaign</a:t>
            </a:r>
            <a:r>
              <a:rPr sz="2400" dirty="0">
                <a:solidFill>
                  <a:srgbClr val="5388B6"/>
                </a:solidFill>
                <a:latin typeface="Calibri"/>
                <a:cs typeface="Calibri"/>
              </a:rPr>
              <a:t>	</a:t>
            </a:r>
            <a:r>
              <a:rPr lang="en-US" sz="2400" dirty="0">
                <a:solidFill>
                  <a:srgbClr val="5388B6"/>
                </a:solidFill>
                <a:latin typeface="Calibri"/>
                <a:cs typeface="Calibri"/>
              </a:rPr>
              <a:t>          </a:t>
            </a:r>
            <a:r>
              <a:rPr lang="en-US" sz="2400" spc="-30" dirty="0">
                <a:solidFill>
                  <a:srgbClr val="5388B6"/>
                </a:solidFill>
                <a:latin typeface="Calibri"/>
                <a:cs typeface="Calibri"/>
              </a:rPr>
              <a:t>Budget Considerations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1672889" y="6392983"/>
            <a:ext cx="235584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35" smtClean="0">
                <a:solidFill>
                  <a:srgbClr val="000000"/>
                </a:solidFill>
              </a:rPr>
              <a:pPr marL="38100">
                <a:lnSpc>
                  <a:spcPct val="100000"/>
                </a:lnSpc>
                <a:spcBef>
                  <a:spcPts val="80"/>
                </a:spcBef>
              </a:pPr>
              <a:t>10</a:t>
            </a:fld>
            <a:endParaRPr spc="-35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483258-BB75-CA05-3CF7-7436193B2EF7}"/>
              </a:ext>
            </a:extLst>
          </p:cNvPr>
          <p:cNvSpPr/>
          <p:nvPr/>
        </p:nvSpPr>
        <p:spPr>
          <a:xfrm>
            <a:off x="9906000" y="6392983"/>
            <a:ext cx="2002473" cy="21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87F3D9-C751-3F62-7791-0EC20A6D86E0}"/>
              </a:ext>
            </a:extLst>
          </p:cNvPr>
          <p:cNvSpPr/>
          <p:nvPr/>
        </p:nvSpPr>
        <p:spPr>
          <a:xfrm>
            <a:off x="9906000" y="6392983"/>
            <a:ext cx="2002471" cy="217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487" y="2115348"/>
            <a:ext cx="5206682" cy="68544"/>
          </a:xfrm>
          <a:custGeom>
            <a:avLst/>
            <a:gdLst/>
            <a:ahLst/>
            <a:cxnLst/>
            <a:rect l="l" t="t" r="r" b="b"/>
            <a:pathLst>
              <a:path w="3386454">
                <a:moveTo>
                  <a:pt x="0" y="0"/>
                </a:moveTo>
                <a:lnTo>
                  <a:pt x="3386455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586041"/>
            <a:ext cx="62611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40" dirty="0"/>
              <a:t>Project C – Conversion Campaigns</a:t>
            </a:r>
            <a:endParaRPr sz="3600" dirty="0"/>
          </a:p>
        </p:txBody>
      </p:sp>
      <p:grpSp>
        <p:nvGrpSpPr>
          <p:cNvPr id="4" name="object 4"/>
          <p:cNvGrpSpPr/>
          <p:nvPr/>
        </p:nvGrpSpPr>
        <p:grpSpPr>
          <a:xfrm>
            <a:off x="7439659" y="2312129"/>
            <a:ext cx="4302760" cy="3860800"/>
            <a:chOff x="7439659" y="2312129"/>
            <a:chExt cx="4302760" cy="3860800"/>
          </a:xfrm>
        </p:grpSpPr>
        <p:sp>
          <p:nvSpPr>
            <p:cNvPr id="5" name="object 5"/>
            <p:cNvSpPr/>
            <p:nvPr/>
          </p:nvSpPr>
          <p:spPr>
            <a:xfrm>
              <a:off x="7515860" y="2388336"/>
              <a:ext cx="4150360" cy="3708400"/>
            </a:xfrm>
            <a:custGeom>
              <a:avLst/>
              <a:gdLst/>
              <a:ahLst/>
              <a:cxnLst/>
              <a:rect l="l" t="t" r="r" b="b"/>
              <a:pathLst>
                <a:path w="4150359" h="3708400">
                  <a:moveTo>
                    <a:pt x="4150360" y="2912529"/>
                  </a:moveTo>
                  <a:lnTo>
                    <a:pt x="0" y="2912529"/>
                  </a:lnTo>
                  <a:lnTo>
                    <a:pt x="0" y="3708285"/>
                  </a:lnTo>
                  <a:lnTo>
                    <a:pt x="4150360" y="3708285"/>
                  </a:lnTo>
                  <a:lnTo>
                    <a:pt x="4150360" y="2912529"/>
                  </a:lnTo>
                  <a:close/>
                </a:path>
                <a:path w="4150359" h="3708400">
                  <a:moveTo>
                    <a:pt x="4150360" y="2013369"/>
                  </a:moveTo>
                  <a:lnTo>
                    <a:pt x="0" y="2013369"/>
                  </a:lnTo>
                  <a:lnTo>
                    <a:pt x="0" y="2836329"/>
                  </a:lnTo>
                  <a:lnTo>
                    <a:pt x="4150360" y="2836329"/>
                  </a:lnTo>
                  <a:lnTo>
                    <a:pt x="4150360" y="2013369"/>
                  </a:lnTo>
                  <a:close/>
                </a:path>
                <a:path w="4150359" h="3708400">
                  <a:moveTo>
                    <a:pt x="4150360" y="1077112"/>
                  </a:moveTo>
                  <a:lnTo>
                    <a:pt x="0" y="1077112"/>
                  </a:lnTo>
                  <a:lnTo>
                    <a:pt x="0" y="1937169"/>
                  </a:lnTo>
                  <a:lnTo>
                    <a:pt x="4150360" y="1937169"/>
                  </a:lnTo>
                  <a:lnTo>
                    <a:pt x="4150360" y="1077112"/>
                  </a:lnTo>
                  <a:close/>
                </a:path>
                <a:path w="4150359" h="3708400">
                  <a:moveTo>
                    <a:pt x="4150360" y="0"/>
                  </a:moveTo>
                  <a:lnTo>
                    <a:pt x="0" y="0"/>
                  </a:lnTo>
                  <a:lnTo>
                    <a:pt x="0" y="1000912"/>
                  </a:lnTo>
                  <a:lnTo>
                    <a:pt x="4150360" y="1000912"/>
                  </a:lnTo>
                  <a:lnTo>
                    <a:pt x="4150360" y="0"/>
                  </a:lnTo>
                  <a:close/>
                </a:path>
              </a:pathLst>
            </a:custGeom>
            <a:solidFill>
              <a:srgbClr val="DDE7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477759" y="2312129"/>
              <a:ext cx="0" cy="3860800"/>
            </a:xfrm>
            <a:custGeom>
              <a:avLst/>
              <a:gdLst/>
              <a:ahLst/>
              <a:cxnLst/>
              <a:rect l="l" t="t" r="r" b="b"/>
              <a:pathLst>
                <a:path h="3860800">
                  <a:moveTo>
                    <a:pt x="0" y="0"/>
                  </a:moveTo>
                  <a:lnTo>
                    <a:pt x="0" y="386068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39659" y="3427342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9659" y="4363604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39659" y="5262764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04319" y="2312129"/>
              <a:ext cx="0" cy="3860800"/>
            </a:xfrm>
            <a:custGeom>
              <a:avLst/>
              <a:gdLst/>
              <a:ahLst/>
              <a:cxnLst/>
              <a:rect l="l" t="t" r="r" b="b"/>
              <a:pathLst>
                <a:path h="3860800">
                  <a:moveTo>
                    <a:pt x="0" y="0"/>
                  </a:moveTo>
                  <a:lnTo>
                    <a:pt x="0" y="386068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39659" y="2350229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39659" y="6134713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5801" y="2350229"/>
            <a:ext cx="6410325" cy="2912535"/>
            <a:chOff x="685801" y="2350229"/>
            <a:chExt cx="6410325" cy="2912535"/>
          </a:xfrm>
        </p:grpSpPr>
        <p:sp>
          <p:nvSpPr>
            <p:cNvPr id="14" name="object 14"/>
            <p:cNvSpPr/>
            <p:nvPr/>
          </p:nvSpPr>
          <p:spPr>
            <a:xfrm>
              <a:off x="2519080" y="2350229"/>
              <a:ext cx="108139" cy="2912531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0"/>
                  </a:moveTo>
                  <a:lnTo>
                    <a:pt x="0" y="3784485"/>
                  </a:lnTo>
                </a:path>
              </a:pathLst>
            </a:custGeom>
            <a:ln w="12700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01" y="3427342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1" y="4363604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1" y="5262764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4541" y="2633578"/>
            <a:ext cx="16173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15" dirty="0">
                <a:solidFill>
                  <a:srgbClr val="5388B6"/>
                </a:solidFill>
                <a:latin typeface="Calibri"/>
                <a:cs typeface="Calibri"/>
              </a:rPr>
              <a:t>Email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1933" y="2209800"/>
            <a:ext cx="3644265" cy="9182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Email student contacts a targeted, personalized message to motivate potential subscriber</a:t>
            </a:r>
          </a:p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Email student’s parents an emotion inciting message about the urgency for their child to use </a:t>
            </a:r>
            <a:r>
              <a:rPr lang="en-US" sz="1200" spc="-3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 to get a job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56460" y="2592621"/>
            <a:ext cx="4116427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HubSpot or other CRM: $1500 per month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1" y="3715501"/>
            <a:ext cx="1408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-20" dirty="0">
                <a:solidFill>
                  <a:srgbClr val="5388B6"/>
                </a:solidFill>
                <a:latin typeface="Calibri"/>
                <a:cs typeface="Calibri"/>
              </a:rPr>
              <a:t>Text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1932" y="3515712"/>
            <a:ext cx="4364191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Serve as direct and immediate reminders for user to participate in </a:t>
            </a:r>
            <a:r>
              <a:rPr lang="en-US" sz="1200" spc="50" dirty="0" err="1">
                <a:solidFill>
                  <a:srgbClr val="5B5E5A"/>
                </a:solidFill>
                <a:latin typeface="Calibri"/>
                <a:cs typeface="Calibri"/>
              </a:rPr>
              <a:t>Rezeo’s</a:t>
            </a: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 offerings</a:t>
            </a:r>
          </a:p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Short, compelling texts with clear Calls-To-Action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6460" y="3764910"/>
            <a:ext cx="4013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26670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40" dirty="0">
                <a:solidFill>
                  <a:srgbClr val="5B5E5A"/>
                </a:solidFill>
                <a:latin typeface="Calibri"/>
                <a:cs typeface="Calibri"/>
              </a:rPr>
              <a:t>HubSpot or other CRM: $1500 per month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8981" y="4559744"/>
            <a:ext cx="1708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5" dirty="0">
                <a:solidFill>
                  <a:srgbClr val="5388B6"/>
                </a:solidFill>
                <a:latin typeface="Calibri"/>
                <a:cs typeface="Calibri"/>
              </a:rPr>
              <a:t>Direct Messages on Social (DM)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31933" y="4425580"/>
            <a:ext cx="4117340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Messaging students social media accounts with similar language to text campaigns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Message via Instagram, Twitter, TikTok, etc.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56460" y="4679310"/>
            <a:ext cx="406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10" dirty="0">
                <a:solidFill>
                  <a:srgbClr val="5B5E5A"/>
                </a:solidFill>
                <a:latin typeface="Calibri"/>
                <a:cs typeface="Calibri"/>
              </a:rPr>
              <a:t>HubSpot or other CRM: $1500 per month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96556" y="2026920"/>
            <a:ext cx="3962400" cy="314325"/>
          </a:xfrm>
          <a:custGeom>
            <a:avLst/>
            <a:gdLst/>
            <a:ahLst/>
            <a:cxnLst/>
            <a:rect l="l" t="t" r="r" b="b"/>
            <a:pathLst>
              <a:path w="3962400" h="314325">
                <a:moveTo>
                  <a:pt x="3962400" y="0"/>
                </a:moveTo>
                <a:lnTo>
                  <a:pt x="0" y="0"/>
                </a:lnTo>
                <a:lnTo>
                  <a:pt x="0" y="313944"/>
                </a:lnTo>
                <a:lnTo>
                  <a:pt x="3962400" y="313944"/>
                </a:lnTo>
                <a:lnTo>
                  <a:pt x="396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1088" y="1212793"/>
            <a:ext cx="10930255" cy="902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30"/>
              </a:spcBef>
            </a:pPr>
            <a:r>
              <a:rPr lang="en-US" spc="-95" dirty="0">
                <a:solidFill>
                  <a:srgbClr val="5388B6"/>
                </a:solidFill>
                <a:latin typeface="Calibri"/>
                <a:cs typeface="Calibri"/>
              </a:rPr>
              <a:t>Objective: to convert registered college students into active/ paying users.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6804659" algn="l"/>
              </a:tabLst>
            </a:pPr>
            <a:r>
              <a:rPr lang="en-US" sz="2400" spc="-135" dirty="0">
                <a:solidFill>
                  <a:srgbClr val="5388B6"/>
                </a:solidFill>
                <a:latin typeface="Calibri"/>
                <a:cs typeface="Calibri"/>
              </a:rPr>
              <a:t>Campaign</a:t>
            </a:r>
            <a:r>
              <a:rPr sz="2400" dirty="0">
                <a:solidFill>
                  <a:srgbClr val="5388B6"/>
                </a:solidFill>
                <a:latin typeface="Calibri"/>
                <a:cs typeface="Calibri"/>
              </a:rPr>
              <a:t>	</a:t>
            </a:r>
            <a:r>
              <a:rPr lang="en-US" sz="2400" dirty="0">
                <a:solidFill>
                  <a:srgbClr val="5388B6"/>
                </a:solidFill>
                <a:latin typeface="Calibri"/>
                <a:cs typeface="Calibri"/>
              </a:rPr>
              <a:t>          </a:t>
            </a:r>
            <a:r>
              <a:rPr lang="en-US" sz="2400" spc="-30" dirty="0">
                <a:solidFill>
                  <a:srgbClr val="5388B6"/>
                </a:solidFill>
                <a:latin typeface="Calibri"/>
                <a:cs typeface="Calibri"/>
              </a:rPr>
              <a:t>Budget Considerations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11672889" y="6392983"/>
            <a:ext cx="235584" cy="217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35" smtClean="0">
                <a:solidFill>
                  <a:srgbClr val="000000"/>
                </a:solidFill>
              </a:rPr>
              <a:pPr marL="38100">
                <a:lnSpc>
                  <a:spcPct val="100000"/>
                </a:lnSpc>
                <a:spcBef>
                  <a:spcPts val="80"/>
                </a:spcBef>
              </a:pPr>
              <a:t>11</a:t>
            </a:fld>
            <a:endParaRPr spc="-35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483258-BB75-CA05-3CF7-7436193B2EF7}"/>
              </a:ext>
            </a:extLst>
          </p:cNvPr>
          <p:cNvSpPr/>
          <p:nvPr/>
        </p:nvSpPr>
        <p:spPr>
          <a:xfrm>
            <a:off x="9906000" y="6392983"/>
            <a:ext cx="2002473" cy="21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87F3D9-C751-3F62-7791-0EC20A6D86E0}"/>
              </a:ext>
            </a:extLst>
          </p:cNvPr>
          <p:cNvSpPr/>
          <p:nvPr/>
        </p:nvSpPr>
        <p:spPr>
          <a:xfrm>
            <a:off x="9906000" y="6392983"/>
            <a:ext cx="2002471" cy="217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200C693-097F-3307-5E45-0E9D9A0952E4}"/>
              </a:ext>
            </a:extLst>
          </p:cNvPr>
          <p:cNvSpPr/>
          <p:nvPr/>
        </p:nvSpPr>
        <p:spPr>
          <a:xfrm>
            <a:off x="7439659" y="5262760"/>
            <a:ext cx="4302760" cy="963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12D426-D0F1-B1C6-372B-388BDB89D256}"/>
              </a:ext>
            </a:extLst>
          </p:cNvPr>
          <p:cNvSpPr/>
          <p:nvPr/>
        </p:nvSpPr>
        <p:spPr>
          <a:xfrm>
            <a:off x="9982200" y="6400800"/>
            <a:ext cx="152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6CBB2A0-6F02-C28D-9A9C-6F5215D21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095" y="5851504"/>
            <a:ext cx="11053006" cy="61574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3C8D313-7DA4-AB07-38B7-C66089B84B27}"/>
              </a:ext>
            </a:extLst>
          </p:cNvPr>
          <p:cNvSpPr txBox="1"/>
          <p:nvPr/>
        </p:nvSpPr>
        <p:spPr>
          <a:xfrm>
            <a:off x="2996277" y="5994960"/>
            <a:ext cx="148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Collect Contacts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9967CA-3890-EC6A-770C-3C314CF8DD44}"/>
              </a:ext>
            </a:extLst>
          </p:cNvPr>
          <p:cNvSpPr txBox="1"/>
          <p:nvPr/>
        </p:nvSpPr>
        <p:spPr>
          <a:xfrm>
            <a:off x="4672677" y="5996213"/>
            <a:ext cx="148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Convert To Signup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F3575B-595D-66E2-E233-560B4F0F37E0}"/>
              </a:ext>
            </a:extLst>
          </p:cNvPr>
          <p:cNvSpPr txBox="1"/>
          <p:nvPr/>
        </p:nvSpPr>
        <p:spPr>
          <a:xfrm>
            <a:off x="6436538" y="5857307"/>
            <a:ext cx="148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Candidates Create Video &amp; Get Feedback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655094C-F762-A116-8597-8F3E4AD8989B}"/>
              </a:ext>
            </a:extLst>
          </p:cNvPr>
          <p:cNvSpPr txBox="1"/>
          <p:nvPr/>
        </p:nvSpPr>
        <p:spPr>
          <a:xfrm>
            <a:off x="8229600" y="5939135"/>
            <a:ext cx="1483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Charge Subscription For Company Views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FB86164-AA2B-543B-BD90-E3EB70C507AD}"/>
              </a:ext>
            </a:extLst>
          </p:cNvPr>
          <p:cNvSpPr txBox="1"/>
          <p:nvPr/>
        </p:nvSpPr>
        <p:spPr>
          <a:xfrm>
            <a:off x="10098862" y="5867400"/>
            <a:ext cx="1483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Post Hire- tell friends this was better than status quo</a:t>
            </a:r>
          </a:p>
        </p:txBody>
      </p:sp>
      <p:sp>
        <p:nvSpPr>
          <p:cNvPr id="41" name="object 32">
            <a:extLst>
              <a:ext uri="{FF2B5EF4-FFF2-40B4-BE49-F238E27FC236}">
                <a16:creationId xmlns:a16="http://schemas.microsoft.com/office/drawing/2014/main" id="{C4F6D214-42DC-BFB4-9EB3-8C8A9D21123B}"/>
              </a:ext>
            </a:extLst>
          </p:cNvPr>
          <p:cNvSpPr/>
          <p:nvPr/>
        </p:nvSpPr>
        <p:spPr>
          <a:xfrm>
            <a:off x="2989580" y="6554884"/>
            <a:ext cx="2573020" cy="231736"/>
          </a:xfrm>
          <a:custGeom>
            <a:avLst/>
            <a:gdLst/>
            <a:ahLst/>
            <a:cxnLst/>
            <a:rect l="l" t="t" r="r" b="b"/>
            <a:pathLst>
              <a:path w="2014855" h="205739">
                <a:moveTo>
                  <a:pt x="0" y="0"/>
                </a:moveTo>
                <a:lnTo>
                  <a:pt x="1911858" y="0"/>
                </a:lnTo>
                <a:lnTo>
                  <a:pt x="2014727" y="102870"/>
                </a:lnTo>
                <a:lnTo>
                  <a:pt x="191185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2" name="object 33">
            <a:extLst>
              <a:ext uri="{FF2B5EF4-FFF2-40B4-BE49-F238E27FC236}">
                <a16:creationId xmlns:a16="http://schemas.microsoft.com/office/drawing/2014/main" id="{3668A5F6-2E77-0E89-3F5D-FE3DD39AF362}"/>
              </a:ext>
            </a:extLst>
          </p:cNvPr>
          <p:cNvSpPr txBox="1"/>
          <p:nvPr/>
        </p:nvSpPr>
        <p:spPr>
          <a:xfrm>
            <a:off x="3950970" y="6579691"/>
            <a:ext cx="65024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40" dirty="0">
                <a:solidFill>
                  <a:srgbClr val="002948"/>
                </a:solidFill>
                <a:latin typeface="Calibri"/>
                <a:cs typeface="Calibri"/>
              </a:rPr>
              <a:t>Acquisition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3" name="object 32">
            <a:extLst>
              <a:ext uri="{FF2B5EF4-FFF2-40B4-BE49-F238E27FC236}">
                <a16:creationId xmlns:a16="http://schemas.microsoft.com/office/drawing/2014/main" id="{EEB6D627-47AC-1113-650D-AE4EA69FA1AA}"/>
              </a:ext>
            </a:extLst>
          </p:cNvPr>
          <p:cNvSpPr/>
          <p:nvPr/>
        </p:nvSpPr>
        <p:spPr>
          <a:xfrm>
            <a:off x="6242685" y="6553200"/>
            <a:ext cx="1682115" cy="231736"/>
          </a:xfrm>
          <a:custGeom>
            <a:avLst/>
            <a:gdLst/>
            <a:ahLst/>
            <a:cxnLst/>
            <a:rect l="l" t="t" r="r" b="b"/>
            <a:pathLst>
              <a:path w="2014855" h="205739">
                <a:moveTo>
                  <a:pt x="0" y="0"/>
                </a:moveTo>
                <a:lnTo>
                  <a:pt x="1911858" y="0"/>
                </a:lnTo>
                <a:lnTo>
                  <a:pt x="2014727" y="102870"/>
                </a:lnTo>
                <a:lnTo>
                  <a:pt x="191185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4" name="object 33">
            <a:extLst>
              <a:ext uri="{FF2B5EF4-FFF2-40B4-BE49-F238E27FC236}">
                <a16:creationId xmlns:a16="http://schemas.microsoft.com/office/drawing/2014/main" id="{249687FB-8DA3-805F-4766-1EDCB1F24F22}"/>
              </a:ext>
            </a:extLst>
          </p:cNvPr>
          <p:cNvSpPr txBox="1"/>
          <p:nvPr/>
        </p:nvSpPr>
        <p:spPr>
          <a:xfrm>
            <a:off x="6583859" y="6579690"/>
            <a:ext cx="849630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dirty="0">
                <a:solidFill>
                  <a:srgbClr val="002948"/>
                </a:solidFill>
                <a:latin typeface="Calibri"/>
                <a:cs typeface="Calibri"/>
              </a:rPr>
              <a:t>Engagement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5" name="object 32">
            <a:extLst>
              <a:ext uri="{FF2B5EF4-FFF2-40B4-BE49-F238E27FC236}">
                <a16:creationId xmlns:a16="http://schemas.microsoft.com/office/drawing/2014/main" id="{4F09B0AA-1D55-4A9E-6F71-59B78182C2EC}"/>
              </a:ext>
            </a:extLst>
          </p:cNvPr>
          <p:cNvSpPr/>
          <p:nvPr/>
        </p:nvSpPr>
        <p:spPr>
          <a:xfrm>
            <a:off x="8394065" y="6554884"/>
            <a:ext cx="1054735" cy="231736"/>
          </a:xfrm>
          <a:custGeom>
            <a:avLst/>
            <a:gdLst/>
            <a:ahLst/>
            <a:cxnLst/>
            <a:rect l="l" t="t" r="r" b="b"/>
            <a:pathLst>
              <a:path w="2014855" h="205739">
                <a:moveTo>
                  <a:pt x="0" y="0"/>
                </a:moveTo>
                <a:lnTo>
                  <a:pt x="1911858" y="0"/>
                </a:lnTo>
                <a:lnTo>
                  <a:pt x="2014727" y="102870"/>
                </a:lnTo>
                <a:lnTo>
                  <a:pt x="191185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4F0DEF4B-3160-BB80-14E2-A7CB940960B1}"/>
              </a:ext>
            </a:extLst>
          </p:cNvPr>
          <p:cNvSpPr txBox="1"/>
          <p:nvPr/>
        </p:nvSpPr>
        <p:spPr>
          <a:xfrm>
            <a:off x="8458200" y="6586149"/>
            <a:ext cx="908368" cy="169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40" dirty="0">
                <a:solidFill>
                  <a:srgbClr val="002948"/>
                </a:solidFill>
                <a:latin typeface="Calibri"/>
                <a:cs typeface="Calibri"/>
              </a:rPr>
              <a:t>Monetization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7" name="object 32">
            <a:extLst>
              <a:ext uri="{FF2B5EF4-FFF2-40B4-BE49-F238E27FC236}">
                <a16:creationId xmlns:a16="http://schemas.microsoft.com/office/drawing/2014/main" id="{BDE826B4-BCE0-BC8C-40A5-BFCB64A05BF5}"/>
              </a:ext>
            </a:extLst>
          </p:cNvPr>
          <p:cNvSpPr/>
          <p:nvPr/>
        </p:nvSpPr>
        <p:spPr>
          <a:xfrm>
            <a:off x="10222865" y="6553200"/>
            <a:ext cx="1283335" cy="231736"/>
          </a:xfrm>
          <a:custGeom>
            <a:avLst/>
            <a:gdLst/>
            <a:ahLst/>
            <a:cxnLst/>
            <a:rect l="l" t="t" r="r" b="b"/>
            <a:pathLst>
              <a:path w="2014855" h="205739">
                <a:moveTo>
                  <a:pt x="0" y="0"/>
                </a:moveTo>
                <a:lnTo>
                  <a:pt x="1911858" y="0"/>
                </a:lnTo>
                <a:lnTo>
                  <a:pt x="2014727" y="102870"/>
                </a:lnTo>
                <a:lnTo>
                  <a:pt x="191185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48" name="object 33">
            <a:extLst>
              <a:ext uri="{FF2B5EF4-FFF2-40B4-BE49-F238E27FC236}">
                <a16:creationId xmlns:a16="http://schemas.microsoft.com/office/drawing/2014/main" id="{F699AEAC-DFF7-2270-C457-3AE6D7D2A526}"/>
              </a:ext>
            </a:extLst>
          </p:cNvPr>
          <p:cNvSpPr txBox="1"/>
          <p:nvPr/>
        </p:nvSpPr>
        <p:spPr>
          <a:xfrm>
            <a:off x="10287000" y="6584465"/>
            <a:ext cx="908368" cy="169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40" dirty="0">
                <a:solidFill>
                  <a:srgbClr val="002948"/>
                </a:solidFill>
                <a:latin typeface="Calibri"/>
                <a:cs typeface="Calibri"/>
              </a:rPr>
              <a:t>Enlistment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3200033-1027-DBB4-E1FE-B306D0437139}"/>
              </a:ext>
            </a:extLst>
          </p:cNvPr>
          <p:cNvSpPr txBox="1"/>
          <p:nvPr/>
        </p:nvSpPr>
        <p:spPr>
          <a:xfrm>
            <a:off x="1066800" y="6019800"/>
            <a:ext cx="1483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Build </a:t>
            </a:r>
            <a:r>
              <a:rPr lang="en-US" sz="1200" dirty="0" err="1"/>
              <a:t>Rezeo</a:t>
            </a:r>
            <a:r>
              <a:rPr lang="en-US" sz="1200" dirty="0"/>
              <a:t> Brand</a:t>
            </a:r>
          </a:p>
        </p:txBody>
      </p:sp>
      <p:sp>
        <p:nvSpPr>
          <p:cNvPr id="50" name="object 32">
            <a:extLst>
              <a:ext uri="{FF2B5EF4-FFF2-40B4-BE49-F238E27FC236}">
                <a16:creationId xmlns:a16="http://schemas.microsoft.com/office/drawing/2014/main" id="{053CE1FB-D1AA-71BC-BCA3-F2F9BD606577}"/>
              </a:ext>
            </a:extLst>
          </p:cNvPr>
          <p:cNvSpPr/>
          <p:nvPr/>
        </p:nvSpPr>
        <p:spPr>
          <a:xfrm>
            <a:off x="969034" y="6548425"/>
            <a:ext cx="1283335" cy="231736"/>
          </a:xfrm>
          <a:custGeom>
            <a:avLst/>
            <a:gdLst/>
            <a:ahLst/>
            <a:cxnLst/>
            <a:rect l="l" t="t" r="r" b="b"/>
            <a:pathLst>
              <a:path w="2014855" h="205739">
                <a:moveTo>
                  <a:pt x="0" y="0"/>
                </a:moveTo>
                <a:lnTo>
                  <a:pt x="1911858" y="0"/>
                </a:lnTo>
                <a:lnTo>
                  <a:pt x="2014727" y="102870"/>
                </a:lnTo>
                <a:lnTo>
                  <a:pt x="1911858" y="205740"/>
                </a:lnTo>
                <a:lnTo>
                  <a:pt x="0" y="2057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pPr algn="ctr"/>
            <a:endParaRPr/>
          </a:p>
        </p:txBody>
      </p:sp>
      <p:sp>
        <p:nvSpPr>
          <p:cNvPr id="51" name="object 33">
            <a:extLst>
              <a:ext uri="{FF2B5EF4-FFF2-40B4-BE49-F238E27FC236}">
                <a16:creationId xmlns:a16="http://schemas.microsoft.com/office/drawing/2014/main" id="{D16F50A3-B3A8-3D4F-4AB9-8006DDAF7454}"/>
              </a:ext>
            </a:extLst>
          </p:cNvPr>
          <p:cNvSpPr txBox="1"/>
          <p:nvPr/>
        </p:nvSpPr>
        <p:spPr>
          <a:xfrm>
            <a:off x="1033169" y="6579690"/>
            <a:ext cx="908368" cy="1692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1000" spc="-40" dirty="0">
                <a:solidFill>
                  <a:srgbClr val="002948"/>
                </a:solidFill>
                <a:latin typeface="Calibri"/>
                <a:cs typeface="Calibri"/>
              </a:rPr>
              <a:t>Enlistment</a:t>
            </a:r>
            <a:endParaRPr sz="1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97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152227-B8D0-0767-32E7-E7DC888C5E89}"/>
              </a:ext>
            </a:extLst>
          </p:cNvPr>
          <p:cNvSpPr/>
          <p:nvPr/>
        </p:nvSpPr>
        <p:spPr>
          <a:xfrm>
            <a:off x="0" y="2895601"/>
            <a:ext cx="7850678" cy="3962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object 2"/>
          <p:cNvGrpSpPr/>
          <p:nvPr/>
        </p:nvGrpSpPr>
        <p:grpSpPr>
          <a:xfrm>
            <a:off x="7850678" y="0"/>
            <a:ext cx="4345545" cy="6858000"/>
            <a:chOff x="4387596" y="0"/>
            <a:chExt cx="7804403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7596" y="0"/>
              <a:ext cx="7804403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214709" y="1205976"/>
              <a:ext cx="5901055" cy="0"/>
            </a:xfrm>
            <a:custGeom>
              <a:avLst/>
              <a:gdLst/>
              <a:ahLst/>
              <a:cxnLst/>
              <a:rect l="l" t="t" r="r" b="b"/>
              <a:pathLst>
                <a:path w="5901055">
                  <a:moveTo>
                    <a:pt x="0" y="0"/>
                  </a:moveTo>
                  <a:lnTo>
                    <a:pt x="5901016" y="0"/>
                  </a:lnTo>
                </a:path>
              </a:pathLst>
            </a:custGeom>
            <a:ln w="12700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14709" y="1981200"/>
              <a:ext cx="5901055" cy="0"/>
            </a:xfrm>
            <a:custGeom>
              <a:avLst/>
              <a:gdLst/>
              <a:ahLst/>
              <a:cxnLst/>
              <a:rect l="l" t="t" r="r" b="b"/>
              <a:pathLst>
                <a:path w="5901055">
                  <a:moveTo>
                    <a:pt x="0" y="0"/>
                  </a:moveTo>
                  <a:lnTo>
                    <a:pt x="5901016" y="0"/>
                  </a:lnTo>
                </a:path>
              </a:pathLst>
            </a:custGeom>
            <a:ln w="12700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14709" y="2895600"/>
              <a:ext cx="5901055" cy="0"/>
            </a:xfrm>
            <a:custGeom>
              <a:avLst/>
              <a:gdLst/>
              <a:ahLst/>
              <a:cxnLst/>
              <a:rect l="l" t="t" r="r" b="b"/>
              <a:pathLst>
                <a:path w="5901055">
                  <a:moveTo>
                    <a:pt x="0" y="0"/>
                  </a:moveTo>
                  <a:lnTo>
                    <a:pt x="5901016" y="0"/>
                  </a:lnTo>
                </a:path>
              </a:pathLst>
            </a:custGeom>
            <a:ln w="12700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14709" y="3733800"/>
              <a:ext cx="5901055" cy="0"/>
            </a:xfrm>
            <a:custGeom>
              <a:avLst/>
              <a:gdLst/>
              <a:ahLst/>
              <a:cxnLst/>
              <a:rect l="l" t="t" r="r" b="b"/>
              <a:pathLst>
                <a:path w="5901055">
                  <a:moveTo>
                    <a:pt x="0" y="0"/>
                  </a:moveTo>
                  <a:lnTo>
                    <a:pt x="5901016" y="0"/>
                  </a:lnTo>
                </a:path>
              </a:pathLst>
            </a:custGeom>
            <a:ln w="12700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14709" y="4495800"/>
              <a:ext cx="5901055" cy="0"/>
            </a:xfrm>
            <a:custGeom>
              <a:avLst/>
              <a:gdLst/>
              <a:ahLst/>
              <a:cxnLst/>
              <a:rect l="l" t="t" r="r" b="b"/>
              <a:pathLst>
                <a:path w="5901055">
                  <a:moveTo>
                    <a:pt x="0" y="0"/>
                  </a:moveTo>
                  <a:lnTo>
                    <a:pt x="5901016" y="0"/>
                  </a:lnTo>
                </a:path>
              </a:pathLst>
            </a:custGeom>
            <a:ln w="12700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8340" y="533400"/>
            <a:ext cx="2512060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600" spc="40" dirty="0"/>
              <a:t>Introduction</a:t>
            </a:r>
            <a:endParaRPr sz="3600" dirty="0"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4801" y="2256028"/>
            <a:ext cx="790955" cy="39115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3774" y="687325"/>
            <a:ext cx="586827" cy="28803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14400" y="1310204"/>
            <a:ext cx="5360517" cy="13439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22730">
              <a:lnSpc>
                <a:spcPct val="100000"/>
              </a:lnSpc>
              <a:spcBef>
                <a:spcPts val="100"/>
              </a:spcBef>
            </a:pPr>
            <a:r>
              <a:rPr sz="1200" i="1" spc="15" dirty="0">
                <a:solidFill>
                  <a:srgbClr val="5A5B5E"/>
                </a:solidFill>
                <a:latin typeface="Calibri"/>
                <a:cs typeface="Calibri"/>
              </a:rPr>
              <a:t>Daniel </a:t>
            </a:r>
            <a:r>
              <a:rPr sz="1200" i="1" spc="20" dirty="0">
                <a:solidFill>
                  <a:srgbClr val="5A5B5E"/>
                </a:solidFill>
                <a:latin typeface="Calibri"/>
                <a:cs typeface="Calibri"/>
              </a:rPr>
              <a:t>Cole</a:t>
            </a:r>
            <a:endParaRPr lang="en-US" sz="1200" i="1" spc="20" dirty="0">
              <a:solidFill>
                <a:srgbClr val="5A5B5E"/>
              </a:solidFill>
              <a:latin typeface="Calibri"/>
              <a:cs typeface="Calibri"/>
            </a:endParaRPr>
          </a:p>
          <a:p>
            <a:pPr marL="12700" marR="1522730">
              <a:lnSpc>
                <a:spcPct val="100000"/>
              </a:lnSpc>
              <a:spcBef>
                <a:spcPts val="100"/>
              </a:spcBef>
            </a:pPr>
            <a:r>
              <a:rPr lang="en-US" sz="1200" i="1" spc="20" dirty="0">
                <a:solidFill>
                  <a:srgbClr val="5A5B5E"/>
                </a:solidFill>
                <a:latin typeface="Calibri"/>
                <a:cs typeface="Calibri"/>
              </a:rPr>
              <a:t>Penn State B.A.- Political Science</a:t>
            </a:r>
          </a:p>
          <a:p>
            <a:pPr marL="12700" marR="1522730">
              <a:lnSpc>
                <a:spcPct val="100000"/>
              </a:lnSpc>
              <a:spcBef>
                <a:spcPts val="100"/>
              </a:spcBef>
            </a:pPr>
            <a:r>
              <a:rPr lang="en-US" sz="1200" i="1" spc="20" dirty="0">
                <a:solidFill>
                  <a:srgbClr val="5A5B5E"/>
                </a:solidFill>
                <a:latin typeface="Calibri"/>
                <a:cs typeface="Calibri"/>
              </a:rPr>
              <a:t>Former: Co-Founder, Business Lead </a:t>
            </a:r>
          </a:p>
          <a:p>
            <a:pPr marL="12700" marR="1522730">
              <a:lnSpc>
                <a:spcPct val="100000"/>
              </a:lnSpc>
              <a:spcBef>
                <a:spcPts val="100"/>
              </a:spcBef>
            </a:pPr>
            <a:r>
              <a:rPr lang="en-US" sz="1200" i="1" spc="20" dirty="0">
                <a:solidFill>
                  <a:srgbClr val="5A5B5E"/>
                </a:solidFill>
                <a:latin typeface="Calibri"/>
                <a:cs typeface="Calibri"/>
              </a:rPr>
              <a:t>@ Nightspot Technologies</a:t>
            </a:r>
            <a:endParaRPr sz="1200" i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lang="en-US" sz="1200" i="1" spc="10" dirty="0">
              <a:solidFill>
                <a:srgbClr val="5A5B5E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en-US" sz="1200" i="1" spc="10" dirty="0">
                <a:solidFill>
                  <a:srgbClr val="5A5B5E"/>
                </a:solidFill>
                <a:latin typeface="Calibri"/>
                <a:cs typeface="Calibri"/>
              </a:rPr>
              <a:t>daniel.p.cole1@gmail.com</a:t>
            </a:r>
            <a:endParaRPr sz="1200" i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i="1" spc="-10" dirty="0">
                <a:solidFill>
                  <a:srgbClr val="5A5B5E"/>
                </a:solidFill>
                <a:latin typeface="Calibri"/>
                <a:cs typeface="Calibri"/>
              </a:rPr>
              <a:t>703.</a:t>
            </a:r>
            <a:r>
              <a:rPr lang="en-US" sz="1200" i="1" spc="-10" dirty="0">
                <a:solidFill>
                  <a:srgbClr val="5A5B5E"/>
                </a:solidFill>
                <a:latin typeface="Calibri"/>
                <a:cs typeface="Calibri"/>
              </a:rPr>
              <a:t>973</a:t>
            </a:r>
            <a:r>
              <a:rPr sz="1200" i="1" spc="-10" dirty="0">
                <a:solidFill>
                  <a:srgbClr val="5A5B5E"/>
                </a:solidFill>
                <a:latin typeface="Calibri"/>
                <a:cs typeface="Calibri"/>
              </a:rPr>
              <a:t>.</a:t>
            </a:r>
            <a:r>
              <a:rPr lang="en-US" sz="1200" i="1" spc="-10" dirty="0">
                <a:solidFill>
                  <a:srgbClr val="5A5B5E"/>
                </a:solidFill>
                <a:latin typeface="Calibri"/>
                <a:cs typeface="Calibri"/>
              </a:rPr>
              <a:t>5462</a:t>
            </a:r>
            <a:endParaRPr sz="1200" i="1" dirty="0">
              <a:latin typeface="Calibri"/>
              <a:cs typeface="Calibri"/>
            </a:endParaRPr>
          </a:p>
        </p:txBody>
      </p:sp>
      <p:pic>
        <p:nvPicPr>
          <p:cNvPr id="26" name="Graphic 25" descr="Brainstorm outline">
            <a:extLst>
              <a:ext uri="{FF2B5EF4-FFF2-40B4-BE49-F238E27FC236}">
                <a16:creationId xmlns:a16="http://schemas.microsoft.com/office/drawing/2014/main" id="{242EAC44-D7EA-93BB-E5A1-4E23FC8B3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39939" y="1300878"/>
            <a:ext cx="646862" cy="646862"/>
          </a:xfrm>
          <a:prstGeom prst="rect">
            <a:avLst/>
          </a:prstGeom>
        </p:spPr>
      </p:pic>
      <p:pic>
        <p:nvPicPr>
          <p:cNvPr id="28" name="Graphic 27" descr="Clipboard All Crosses with solid fill">
            <a:extLst>
              <a:ext uri="{FF2B5EF4-FFF2-40B4-BE49-F238E27FC236}">
                <a16:creationId xmlns:a16="http://schemas.microsoft.com/office/drawing/2014/main" id="{4E329BE0-2572-3FAB-9611-5D5FFC6705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94446" y="3048004"/>
            <a:ext cx="516155" cy="59235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023DB9-F0B2-4CE9-5E8A-EF61524CD4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0" y="1143000"/>
            <a:ext cx="1602267" cy="158736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8E86066-CD4A-8E4C-457E-D4683B7AF2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828" y="3000865"/>
            <a:ext cx="2347824" cy="3780936"/>
          </a:xfrm>
          <a:prstGeom prst="rect">
            <a:avLst/>
          </a:prstGeom>
        </p:spPr>
      </p:pic>
      <p:sp>
        <p:nvSpPr>
          <p:cNvPr id="37" name="object 8">
            <a:extLst>
              <a:ext uri="{FF2B5EF4-FFF2-40B4-BE49-F238E27FC236}">
                <a16:creationId xmlns:a16="http://schemas.microsoft.com/office/drawing/2014/main" id="{FB14C224-8AFF-47C7-CF99-525FBDBE5B59}"/>
              </a:ext>
            </a:extLst>
          </p:cNvPr>
          <p:cNvSpPr txBox="1"/>
          <p:nvPr/>
        </p:nvSpPr>
        <p:spPr>
          <a:xfrm>
            <a:off x="3581400" y="4648200"/>
            <a:ext cx="4921532" cy="18671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40665" algn="l"/>
                <a:tab pos="241300" algn="l"/>
              </a:tabLst>
            </a:pPr>
            <a:endParaRPr lang="en-US" sz="1400" dirty="0"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spc="25" dirty="0">
                <a:solidFill>
                  <a:srgbClr val="5B5E5A"/>
                </a:solidFill>
                <a:latin typeface="Calibri"/>
                <a:cs typeface="Calibri"/>
              </a:rPr>
              <a:t>B2B offering to venues &amp; B2C offering to bar-goers</a:t>
            </a: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endParaRPr lang="en-US" sz="1400" spc="25" dirty="0">
              <a:solidFill>
                <a:srgbClr val="5B5E5A"/>
              </a:solidFill>
              <a:latin typeface="Calibri"/>
              <a:cs typeface="Calibri"/>
            </a:endParaRPr>
          </a:p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spc="25" dirty="0">
                <a:solidFill>
                  <a:srgbClr val="5B5E5A"/>
                </a:solidFill>
                <a:latin typeface="Calibri"/>
                <a:cs typeface="Calibri"/>
              </a:rPr>
              <a:t>Pre-Seed funded; Johns Hopkins “Spark” accelerator</a:t>
            </a:r>
            <a:endParaRPr sz="1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spc="45" dirty="0">
                <a:solidFill>
                  <a:srgbClr val="5B5E5A"/>
                </a:solidFill>
                <a:latin typeface="Calibri"/>
                <a:cs typeface="Calibri"/>
              </a:rPr>
              <a:t>Grew team to 12 high-contributing members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spc="45" dirty="0">
                <a:solidFill>
                  <a:srgbClr val="5B5E5A"/>
                </a:solidFill>
                <a:latin typeface="Calibri"/>
                <a:cs typeface="Calibri"/>
              </a:rPr>
              <a:t>10+ venues onboarded</a:t>
            </a: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400" spc="45" dirty="0">
                <a:solidFill>
                  <a:srgbClr val="5B5E5A"/>
                </a:solidFill>
                <a:latin typeface="Calibri"/>
                <a:cs typeface="Calibri"/>
              </a:rPr>
              <a:t>~ 1,000 target market (21-29) waitlist signups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8" name="object 18">
            <a:extLst>
              <a:ext uri="{FF2B5EF4-FFF2-40B4-BE49-F238E27FC236}">
                <a16:creationId xmlns:a16="http://schemas.microsoft.com/office/drawing/2014/main" id="{314D5115-C8B5-C899-0397-A28992A20B3E}"/>
              </a:ext>
            </a:extLst>
          </p:cNvPr>
          <p:cNvSpPr txBox="1"/>
          <p:nvPr/>
        </p:nvSpPr>
        <p:spPr>
          <a:xfrm>
            <a:off x="3581401" y="3810000"/>
            <a:ext cx="4311932" cy="779059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75"/>
              </a:spcBef>
              <a:tabLst>
                <a:tab pos="3432175" algn="l"/>
              </a:tabLst>
            </a:pPr>
            <a:endParaRPr sz="12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en-US" dirty="0">
                <a:solidFill>
                  <a:srgbClr val="5589B4"/>
                </a:solidFill>
                <a:latin typeface="Calibri"/>
                <a:cs typeface="Calibri"/>
              </a:rPr>
              <a:t>Familiarity with </a:t>
            </a:r>
            <a:r>
              <a:rPr lang="en-US" dirty="0" err="1">
                <a:solidFill>
                  <a:srgbClr val="5589B4"/>
                </a:solidFill>
                <a:latin typeface="Calibri"/>
                <a:cs typeface="Calibri"/>
              </a:rPr>
              <a:t>Rezeo’s</a:t>
            </a:r>
            <a:r>
              <a:rPr lang="en-US" dirty="0">
                <a:solidFill>
                  <a:srgbClr val="5589B4"/>
                </a:solidFill>
                <a:latin typeface="Calibri"/>
                <a:cs typeface="Calibri"/>
              </a:rPr>
              <a:t> Model via Nightspot</a:t>
            </a:r>
            <a:endParaRPr dirty="0">
              <a:latin typeface="Calibri"/>
              <a:cs typeface="Calibri"/>
            </a:endParaRPr>
          </a:p>
        </p:txBody>
      </p:sp>
      <p:pic>
        <p:nvPicPr>
          <p:cNvPr id="13" name="Graphic 12" descr="Arrow circle with solid fill">
            <a:extLst>
              <a:ext uri="{FF2B5EF4-FFF2-40B4-BE49-F238E27FC236}">
                <a16:creationId xmlns:a16="http://schemas.microsoft.com/office/drawing/2014/main" id="{350F1748-7F84-6A32-D4BF-C11083B938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23774" y="3764810"/>
            <a:ext cx="635241" cy="63524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56158"/>
              </p:ext>
            </p:extLst>
          </p:nvPr>
        </p:nvGraphicFramePr>
        <p:xfrm>
          <a:off x="7797547" y="626494"/>
          <a:ext cx="5755004" cy="48599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74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7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ts val="2840"/>
                        </a:lnSpc>
                      </a:pPr>
                      <a:r>
                        <a:rPr sz="24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Introduction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noFill/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44170" marR="1247140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Problem Statement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L w="12700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2375"/>
                        </a:spcBef>
                      </a:pPr>
                      <a:r>
                        <a:rPr lang="en-US" sz="2400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Solution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301625" marB="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435"/>
                        </a:spcBef>
                      </a:pPr>
                      <a:r>
                        <a:rPr lang="en-US" sz="2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Project Objectives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82245" marB="0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58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430"/>
                        </a:spcBef>
                      </a:pPr>
                      <a:r>
                        <a:rPr lang="en-US" sz="2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Recommended Process</a:t>
                      </a:r>
                      <a:endParaRPr sz="2400" dirty="0">
                        <a:latin typeface="Calibri"/>
                        <a:cs typeface="Calibri"/>
                      </a:endParaRPr>
                    </a:p>
                  </a:txBody>
                  <a:tcPr marL="0" marR="0" marT="18161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4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4170" marR="1177925">
                        <a:lnSpc>
                          <a:spcPct val="100000"/>
                        </a:lnSpc>
                        <a:spcBef>
                          <a:spcPts val="880"/>
                        </a:spcBef>
                      </a:pPr>
                      <a:endParaRPr sz="2400" dirty="0">
                        <a:solidFill>
                          <a:srgbClr val="002948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111760" marB="0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CE20A98-F0A1-CF3C-98E4-AAAF0F205E83}"/>
              </a:ext>
            </a:extLst>
          </p:cNvPr>
          <p:cNvSpPr/>
          <p:nvPr/>
        </p:nvSpPr>
        <p:spPr>
          <a:xfrm>
            <a:off x="9829800" y="6324600"/>
            <a:ext cx="187247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/>
          <p:cNvSpPr/>
          <p:nvPr/>
        </p:nvSpPr>
        <p:spPr>
          <a:xfrm>
            <a:off x="886967" y="3941063"/>
            <a:ext cx="10698480" cy="0"/>
          </a:xfrm>
          <a:custGeom>
            <a:avLst/>
            <a:gdLst/>
            <a:ahLst/>
            <a:cxnLst/>
            <a:rect l="l" t="t" r="r" b="b"/>
            <a:pathLst>
              <a:path w="10698480">
                <a:moveTo>
                  <a:pt x="0" y="0"/>
                </a:moveTo>
                <a:lnTo>
                  <a:pt x="10698480" y="0"/>
                </a:lnTo>
              </a:path>
            </a:pathLst>
          </a:custGeom>
          <a:ln w="12192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00922" y="2788922"/>
            <a:ext cx="2243455" cy="1097023"/>
          </a:xfrm>
          <a:custGeom>
            <a:avLst/>
            <a:gdLst/>
            <a:ahLst/>
            <a:cxnLst/>
            <a:rect l="l" t="t" r="r" b="b"/>
            <a:pathLst>
              <a:path w="2243454" h="805179">
                <a:moveTo>
                  <a:pt x="0" y="201167"/>
                </a:moveTo>
                <a:lnTo>
                  <a:pt x="1840992" y="201167"/>
                </a:lnTo>
                <a:lnTo>
                  <a:pt x="1840992" y="0"/>
                </a:lnTo>
                <a:lnTo>
                  <a:pt x="2243328" y="402335"/>
                </a:lnTo>
                <a:lnTo>
                  <a:pt x="1840992" y="804671"/>
                </a:lnTo>
                <a:lnTo>
                  <a:pt x="1840992" y="603503"/>
                </a:lnTo>
                <a:lnTo>
                  <a:pt x="0" y="603503"/>
                </a:lnTo>
                <a:lnTo>
                  <a:pt x="0" y="201167"/>
                </a:lnTo>
                <a:close/>
              </a:path>
            </a:pathLst>
          </a:custGeom>
          <a:ln w="28956">
            <a:solidFill>
              <a:srgbClr val="998542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991601" y="3146355"/>
            <a:ext cx="18287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b="1" i="1" spc="75" dirty="0">
                <a:solidFill>
                  <a:srgbClr val="5B5E5A"/>
                </a:solidFill>
                <a:latin typeface="Calibri"/>
                <a:cs typeface="Calibri"/>
              </a:rPr>
              <a:t>Social dynamics institutionalize change</a:t>
            </a:r>
            <a:endParaRPr sz="1200" i="1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5421" y="4663135"/>
            <a:ext cx="523113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spc="10" dirty="0" err="1">
                <a:solidFill>
                  <a:srgbClr val="5B5E5A"/>
                </a:solidFill>
                <a:latin typeface="Calibri"/>
                <a:cs typeface="Calibri"/>
              </a:rPr>
              <a:t>Rezeo’s</a:t>
            </a:r>
            <a:r>
              <a:rPr lang="en-US" sz="1600" spc="10" dirty="0">
                <a:solidFill>
                  <a:srgbClr val="5B5E5A"/>
                </a:solidFill>
                <a:latin typeface="Calibri"/>
                <a:cs typeface="Calibri"/>
              </a:rPr>
              <a:t> business model requires candidate/user growth to provide B2B value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spc="25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600" spc="25" dirty="0">
                <a:solidFill>
                  <a:srgbClr val="5B5E5A"/>
                </a:solidFill>
                <a:latin typeface="Calibri"/>
                <a:cs typeface="Calibri"/>
              </a:rPr>
              <a:t> monetizes through candidate acquisition &amp; engagement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79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spc="4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600" spc="40" dirty="0">
                <a:solidFill>
                  <a:srgbClr val="5B5E5A"/>
                </a:solidFill>
                <a:latin typeface="Calibri"/>
                <a:cs typeface="Calibri"/>
              </a:rPr>
              <a:t> must push towards the tipping point</a:t>
            </a:r>
            <a:endParaRPr sz="1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1600" spc="45" dirty="0">
                <a:solidFill>
                  <a:srgbClr val="5B5E5A"/>
                </a:solidFill>
                <a:latin typeface="Calibri"/>
                <a:cs typeface="Calibri"/>
              </a:rPr>
              <a:t>Today, </a:t>
            </a:r>
            <a:r>
              <a:rPr lang="en-US" sz="1600" spc="45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600" spc="45" dirty="0">
                <a:solidFill>
                  <a:srgbClr val="5B5E5A"/>
                </a:solidFill>
                <a:latin typeface="Calibri"/>
                <a:cs typeface="Calibri"/>
              </a:rPr>
              <a:t> considers the tipping point to be 1000 new/organic users per month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25754" y="4663135"/>
            <a:ext cx="5176520" cy="20210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241300" marR="508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  <a:defRPr sz="1600" spc="10">
                <a:solidFill>
                  <a:srgbClr val="5B5E5A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Interconnectedness / isolation fosters word-of-mouth and organic growth</a:t>
            </a:r>
          </a:p>
          <a:p>
            <a:r>
              <a:rPr lang="en-US" dirty="0"/>
              <a:t>Campus culture – willingness to early adopt innovation</a:t>
            </a:r>
          </a:p>
          <a:p>
            <a:pPr>
              <a:lnSpc>
                <a:spcPct val="150000"/>
              </a:lnSpc>
            </a:pPr>
            <a:r>
              <a:rPr lang="en-US" dirty="0"/>
              <a:t>Association with higher education instantly boosts credibility &amp; brand image </a:t>
            </a:r>
          </a:p>
          <a:p>
            <a:r>
              <a:rPr lang="en-US" dirty="0"/>
              <a:t>No other demographics offer such predictable, stable markets (i.e., behaviors, ages, locations)</a:t>
            </a:r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7086600" y="1377601"/>
            <a:ext cx="1676400" cy="344518"/>
          </a:xfrm>
          <a:custGeom>
            <a:avLst/>
            <a:gdLst/>
            <a:ahLst/>
            <a:cxnLst/>
            <a:rect l="l" t="t" r="r" b="b"/>
            <a:pathLst>
              <a:path w="2783204" h="612775">
                <a:moveTo>
                  <a:pt x="0" y="0"/>
                </a:moveTo>
                <a:lnTo>
                  <a:pt x="2782824" y="0"/>
                </a:lnTo>
                <a:lnTo>
                  <a:pt x="2782824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5388B6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 txBox="1"/>
          <p:nvPr/>
        </p:nvSpPr>
        <p:spPr>
          <a:xfrm>
            <a:off x="7181850" y="1435726"/>
            <a:ext cx="14859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1400" b="1" spc="45" dirty="0">
                <a:solidFill>
                  <a:srgbClr val="5B5E5A"/>
                </a:solidFill>
                <a:latin typeface="Calibri"/>
                <a:cs typeface="Calibri"/>
              </a:rPr>
              <a:t>Tipping Point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62224" y="2324100"/>
            <a:ext cx="10346690" cy="1638300"/>
            <a:chOff x="1062224" y="2125981"/>
            <a:chExt cx="10346690" cy="1638300"/>
          </a:xfrm>
        </p:grpSpPr>
        <p:sp>
          <p:nvSpPr>
            <p:cNvPr id="13" name="object 13"/>
            <p:cNvSpPr/>
            <p:nvPr/>
          </p:nvSpPr>
          <p:spPr>
            <a:xfrm>
              <a:off x="4329455" y="2165667"/>
              <a:ext cx="3307321" cy="1590040"/>
            </a:xfrm>
            <a:custGeom>
              <a:avLst/>
              <a:gdLst/>
              <a:ahLst/>
              <a:cxnLst/>
              <a:rect l="l" t="t" r="r" b="b"/>
              <a:pathLst>
                <a:path w="3267709" h="1590039">
                  <a:moveTo>
                    <a:pt x="3267697" y="972756"/>
                  </a:moveTo>
                  <a:lnTo>
                    <a:pt x="3256800" y="969251"/>
                  </a:lnTo>
                  <a:lnTo>
                    <a:pt x="3261753" y="963714"/>
                  </a:lnTo>
                  <a:lnTo>
                    <a:pt x="2747835" y="503466"/>
                  </a:lnTo>
                  <a:lnTo>
                    <a:pt x="2718244" y="536498"/>
                  </a:lnTo>
                  <a:lnTo>
                    <a:pt x="2464854" y="309562"/>
                  </a:lnTo>
                  <a:lnTo>
                    <a:pt x="2451684" y="324256"/>
                  </a:lnTo>
                  <a:lnTo>
                    <a:pt x="2395321" y="273862"/>
                  </a:lnTo>
                  <a:lnTo>
                    <a:pt x="2360853" y="246113"/>
                  </a:lnTo>
                  <a:lnTo>
                    <a:pt x="2325408" y="219646"/>
                  </a:lnTo>
                  <a:lnTo>
                    <a:pt x="2288984" y="194500"/>
                  </a:lnTo>
                  <a:lnTo>
                    <a:pt x="2251633" y="170713"/>
                  </a:lnTo>
                  <a:lnTo>
                    <a:pt x="2213381" y="148310"/>
                  </a:lnTo>
                  <a:lnTo>
                    <a:pt x="2174240" y="127342"/>
                  </a:lnTo>
                  <a:lnTo>
                    <a:pt x="2134247" y="107835"/>
                  </a:lnTo>
                  <a:lnTo>
                    <a:pt x="2093442" y="89827"/>
                  </a:lnTo>
                  <a:lnTo>
                    <a:pt x="2051850" y="73342"/>
                  </a:lnTo>
                  <a:lnTo>
                    <a:pt x="2009482" y="58445"/>
                  </a:lnTo>
                  <a:lnTo>
                    <a:pt x="1966379" y="45135"/>
                  </a:lnTo>
                  <a:lnTo>
                    <a:pt x="1922576" y="33477"/>
                  </a:lnTo>
                  <a:lnTo>
                    <a:pt x="1878101" y="23495"/>
                  </a:lnTo>
                  <a:lnTo>
                    <a:pt x="1832965" y="15214"/>
                  </a:lnTo>
                  <a:lnTo>
                    <a:pt x="1787220" y="8699"/>
                  </a:lnTo>
                  <a:lnTo>
                    <a:pt x="1740877" y="3949"/>
                  </a:lnTo>
                  <a:lnTo>
                    <a:pt x="1694383" y="1054"/>
                  </a:lnTo>
                  <a:lnTo>
                    <a:pt x="1648180" y="0"/>
                  </a:lnTo>
                  <a:lnTo>
                    <a:pt x="1602308" y="787"/>
                  </a:lnTo>
                  <a:lnTo>
                    <a:pt x="1556791" y="3365"/>
                  </a:lnTo>
                  <a:lnTo>
                    <a:pt x="1511668" y="7696"/>
                  </a:lnTo>
                  <a:lnTo>
                    <a:pt x="1466977" y="13766"/>
                  </a:lnTo>
                  <a:lnTo>
                    <a:pt x="1422742" y="21551"/>
                  </a:lnTo>
                  <a:lnTo>
                    <a:pt x="1379016" y="31000"/>
                  </a:lnTo>
                  <a:lnTo>
                    <a:pt x="1335811" y="42087"/>
                  </a:lnTo>
                  <a:lnTo>
                    <a:pt x="1293177" y="54800"/>
                  </a:lnTo>
                  <a:lnTo>
                    <a:pt x="1251127" y="69088"/>
                  </a:lnTo>
                  <a:lnTo>
                    <a:pt x="1209725" y="84924"/>
                  </a:lnTo>
                  <a:lnTo>
                    <a:pt x="1168984" y="102285"/>
                  </a:lnTo>
                  <a:lnTo>
                    <a:pt x="1128941" y="121132"/>
                  </a:lnTo>
                  <a:lnTo>
                    <a:pt x="1089647" y="141439"/>
                  </a:lnTo>
                  <a:lnTo>
                    <a:pt x="1051102" y="163182"/>
                  </a:lnTo>
                  <a:lnTo>
                    <a:pt x="1013371" y="186321"/>
                  </a:lnTo>
                  <a:lnTo>
                    <a:pt x="976477" y="210820"/>
                  </a:lnTo>
                  <a:lnTo>
                    <a:pt x="940460" y="236677"/>
                  </a:lnTo>
                  <a:lnTo>
                    <a:pt x="905332" y="263829"/>
                  </a:lnTo>
                  <a:lnTo>
                    <a:pt x="871601" y="291884"/>
                  </a:lnTo>
                  <a:lnTo>
                    <a:pt x="862291" y="280111"/>
                  </a:lnTo>
                  <a:lnTo>
                    <a:pt x="0" y="962545"/>
                  </a:lnTo>
                  <a:lnTo>
                    <a:pt x="43053" y="1016965"/>
                  </a:lnTo>
                  <a:lnTo>
                    <a:pt x="6337" y="1028738"/>
                  </a:lnTo>
                  <a:lnTo>
                    <a:pt x="6337" y="1589468"/>
                  </a:lnTo>
                  <a:lnTo>
                    <a:pt x="3267697" y="1589468"/>
                  </a:lnTo>
                  <a:lnTo>
                    <a:pt x="3267697" y="972756"/>
                  </a:lnTo>
                  <a:close/>
                </a:path>
              </a:pathLst>
            </a:custGeom>
            <a:solidFill>
              <a:srgbClr val="DDE7E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4081" y="2164911"/>
              <a:ext cx="45719" cy="1523169"/>
            </a:xfrm>
            <a:custGeom>
              <a:avLst/>
              <a:gdLst/>
              <a:ahLst/>
              <a:cxnLst/>
              <a:rect l="l" t="t" r="r" b="b"/>
              <a:pathLst>
                <a:path h="640079">
                  <a:moveTo>
                    <a:pt x="0" y="0"/>
                  </a:moveTo>
                  <a:lnTo>
                    <a:pt x="0" y="640080"/>
                  </a:lnTo>
                </a:path>
              </a:pathLst>
            </a:custGeom>
            <a:ln w="38100">
              <a:solidFill>
                <a:srgbClr val="5388B6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2224" y="2125981"/>
              <a:ext cx="10346690" cy="1638300"/>
            </a:xfrm>
            <a:custGeom>
              <a:avLst/>
              <a:gdLst/>
              <a:ahLst/>
              <a:cxnLst/>
              <a:rect l="l" t="t" r="r" b="b"/>
              <a:pathLst>
                <a:path w="10346690" h="1638300">
                  <a:moveTo>
                    <a:pt x="4926622" y="0"/>
                  </a:moveTo>
                  <a:lnTo>
                    <a:pt x="4863122" y="2374"/>
                  </a:lnTo>
                  <a:lnTo>
                    <a:pt x="4797501" y="8928"/>
                  </a:lnTo>
                  <a:lnTo>
                    <a:pt x="4734001" y="19646"/>
                  </a:lnTo>
                  <a:lnTo>
                    <a:pt x="4669447" y="33934"/>
                  </a:lnTo>
                  <a:lnTo>
                    <a:pt x="4605947" y="51790"/>
                  </a:lnTo>
                  <a:lnTo>
                    <a:pt x="4542447" y="73812"/>
                  </a:lnTo>
                  <a:lnTo>
                    <a:pt x="4480001" y="99415"/>
                  </a:lnTo>
                  <a:lnTo>
                    <a:pt x="4417555" y="127990"/>
                  </a:lnTo>
                  <a:lnTo>
                    <a:pt x="4292676" y="194068"/>
                  </a:lnTo>
                  <a:lnTo>
                    <a:pt x="4169905" y="270268"/>
                  </a:lnTo>
                  <a:lnTo>
                    <a:pt x="4046080" y="355396"/>
                  </a:lnTo>
                  <a:lnTo>
                    <a:pt x="3923309" y="446481"/>
                  </a:lnTo>
                  <a:lnTo>
                    <a:pt x="3800538" y="541134"/>
                  </a:lnTo>
                  <a:lnTo>
                    <a:pt x="3677767" y="637578"/>
                  </a:lnTo>
                  <a:lnTo>
                    <a:pt x="3556063" y="734618"/>
                  </a:lnTo>
                  <a:lnTo>
                    <a:pt x="3434346" y="828675"/>
                  </a:lnTo>
                  <a:lnTo>
                    <a:pt x="3311588" y="920356"/>
                  </a:lnTo>
                  <a:lnTo>
                    <a:pt x="3190925" y="1006665"/>
                  </a:lnTo>
                  <a:lnTo>
                    <a:pt x="3069221" y="1087043"/>
                  </a:lnTo>
                  <a:lnTo>
                    <a:pt x="2947504" y="1160856"/>
                  </a:lnTo>
                  <a:lnTo>
                    <a:pt x="2826854" y="1227531"/>
                  </a:lnTo>
                  <a:lnTo>
                    <a:pt x="2706204" y="1287665"/>
                  </a:lnTo>
                  <a:lnTo>
                    <a:pt x="2585554" y="1340637"/>
                  </a:lnTo>
                  <a:lnTo>
                    <a:pt x="2464904" y="1386484"/>
                  </a:lnTo>
                  <a:lnTo>
                    <a:pt x="2344254" y="1425765"/>
                  </a:lnTo>
                  <a:lnTo>
                    <a:pt x="2224659" y="1459699"/>
                  </a:lnTo>
                  <a:lnTo>
                    <a:pt x="2104009" y="1487678"/>
                  </a:lnTo>
                  <a:lnTo>
                    <a:pt x="1983358" y="1511503"/>
                  </a:lnTo>
                  <a:lnTo>
                    <a:pt x="1862696" y="1530553"/>
                  </a:lnTo>
                  <a:lnTo>
                    <a:pt x="1742046" y="1546021"/>
                  </a:lnTo>
                  <a:lnTo>
                    <a:pt x="1621396" y="1558531"/>
                  </a:lnTo>
                  <a:lnTo>
                    <a:pt x="1499692" y="1568640"/>
                  </a:lnTo>
                  <a:lnTo>
                    <a:pt x="1377975" y="1576984"/>
                  </a:lnTo>
                  <a:lnTo>
                    <a:pt x="1256271" y="1582940"/>
                  </a:lnTo>
                  <a:lnTo>
                    <a:pt x="1134554" y="1587703"/>
                  </a:lnTo>
                  <a:lnTo>
                    <a:pt x="1011783" y="1590675"/>
                  </a:lnTo>
                  <a:lnTo>
                    <a:pt x="891133" y="1593049"/>
                  </a:lnTo>
                  <a:lnTo>
                    <a:pt x="646658" y="1596631"/>
                  </a:lnTo>
                  <a:lnTo>
                    <a:pt x="523887" y="1597812"/>
                  </a:lnTo>
                  <a:lnTo>
                    <a:pt x="279412" y="1599006"/>
                  </a:lnTo>
                  <a:lnTo>
                    <a:pt x="156641" y="1599006"/>
                  </a:lnTo>
                  <a:lnTo>
                    <a:pt x="33870" y="1599603"/>
                  </a:lnTo>
                  <a:lnTo>
                    <a:pt x="20986" y="1601417"/>
                  </a:lnTo>
                  <a:lnTo>
                    <a:pt x="10186" y="1605630"/>
                  </a:lnTo>
                  <a:lnTo>
                    <a:pt x="2761" y="1611742"/>
                  </a:lnTo>
                  <a:lnTo>
                    <a:pt x="0" y="1619250"/>
                  </a:lnTo>
                  <a:lnTo>
                    <a:pt x="3228" y="1626487"/>
                  </a:lnTo>
                  <a:lnTo>
                    <a:pt x="10718" y="1632496"/>
                  </a:lnTo>
                  <a:lnTo>
                    <a:pt x="21581" y="1636495"/>
                  </a:lnTo>
                  <a:lnTo>
                    <a:pt x="34925" y="1637703"/>
                  </a:lnTo>
                  <a:lnTo>
                    <a:pt x="157695" y="1637106"/>
                  </a:lnTo>
                  <a:lnTo>
                    <a:pt x="279412" y="1637106"/>
                  </a:lnTo>
                  <a:lnTo>
                    <a:pt x="524941" y="1635912"/>
                  </a:lnTo>
                  <a:lnTo>
                    <a:pt x="647712" y="1634731"/>
                  </a:lnTo>
                  <a:lnTo>
                    <a:pt x="892187" y="1631149"/>
                  </a:lnTo>
                  <a:lnTo>
                    <a:pt x="1014958" y="1628775"/>
                  </a:lnTo>
                  <a:lnTo>
                    <a:pt x="1137729" y="1625206"/>
                  </a:lnTo>
                  <a:lnTo>
                    <a:pt x="1261554" y="1620443"/>
                  </a:lnTo>
                  <a:lnTo>
                    <a:pt x="1383271" y="1614487"/>
                  </a:lnTo>
                  <a:lnTo>
                    <a:pt x="1507096" y="1606156"/>
                  </a:lnTo>
                  <a:lnTo>
                    <a:pt x="1630921" y="1596034"/>
                  </a:lnTo>
                  <a:lnTo>
                    <a:pt x="1753692" y="1583524"/>
                  </a:lnTo>
                  <a:lnTo>
                    <a:pt x="1877517" y="1568056"/>
                  </a:lnTo>
                  <a:lnTo>
                    <a:pt x="2001342" y="1547812"/>
                  </a:lnTo>
                  <a:lnTo>
                    <a:pt x="2126234" y="1524000"/>
                  </a:lnTo>
                  <a:lnTo>
                    <a:pt x="2251113" y="1494828"/>
                  </a:lnTo>
                  <a:lnTo>
                    <a:pt x="2374938" y="1459699"/>
                  </a:lnTo>
                  <a:lnTo>
                    <a:pt x="2498775" y="1419225"/>
                  </a:lnTo>
                  <a:lnTo>
                    <a:pt x="2622600" y="1372196"/>
                  </a:lnTo>
                  <a:lnTo>
                    <a:pt x="2747479" y="1318018"/>
                  </a:lnTo>
                  <a:lnTo>
                    <a:pt x="2872371" y="1256106"/>
                  </a:lnTo>
                  <a:lnTo>
                    <a:pt x="2995129" y="1187640"/>
                  </a:lnTo>
                  <a:lnTo>
                    <a:pt x="3118967" y="1112634"/>
                  </a:lnTo>
                  <a:lnTo>
                    <a:pt x="3242792" y="1031074"/>
                  </a:lnTo>
                  <a:lnTo>
                    <a:pt x="3365563" y="943571"/>
                  </a:lnTo>
                  <a:lnTo>
                    <a:pt x="3488321" y="851890"/>
                  </a:lnTo>
                  <a:lnTo>
                    <a:pt x="3733863" y="659599"/>
                  </a:lnTo>
                  <a:lnTo>
                    <a:pt x="3855580" y="563168"/>
                  </a:lnTo>
                  <a:lnTo>
                    <a:pt x="3977284" y="468503"/>
                  </a:lnTo>
                  <a:lnTo>
                    <a:pt x="4100055" y="378612"/>
                  </a:lnTo>
                  <a:lnTo>
                    <a:pt x="4221759" y="294678"/>
                  </a:lnTo>
                  <a:lnTo>
                    <a:pt x="4342422" y="219671"/>
                  </a:lnTo>
                  <a:lnTo>
                    <a:pt x="4463072" y="155968"/>
                  </a:lnTo>
                  <a:lnTo>
                    <a:pt x="4523397" y="128587"/>
                  </a:lnTo>
                  <a:lnTo>
                    <a:pt x="4581601" y="104775"/>
                  </a:lnTo>
                  <a:lnTo>
                    <a:pt x="4640872" y="84531"/>
                  </a:lnTo>
                  <a:lnTo>
                    <a:pt x="4700143" y="67868"/>
                  </a:lnTo>
                  <a:lnTo>
                    <a:pt x="4758347" y="54762"/>
                  </a:lnTo>
                  <a:lnTo>
                    <a:pt x="4816563" y="45237"/>
                  </a:lnTo>
                  <a:lnTo>
                    <a:pt x="4874768" y="39878"/>
                  </a:lnTo>
                  <a:lnTo>
                    <a:pt x="4931918" y="37503"/>
                  </a:lnTo>
                  <a:lnTo>
                    <a:pt x="4988013" y="39878"/>
                  </a:lnTo>
                  <a:lnTo>
                    <a:pt x="5046218" y="45834"/>
                  </a:lnTo>
                  <a:lnTo>
                    <a:pt x="5103368" y="55359"/>
                  </a:lnTo>
                  <a:lnTo>
                    <a:pt x="5160518" y="68453"/>
                  </a:lnTo>
                  <a:lnTo>
                    <a:pt x="5219788" y="85128"/>
                  </a:lnTo>
                  <a:lnTo>
                    <a:pt x="5279059" y="105968"/>
                  </a:lnTo>
                  <a:lnTo>
                    <a:pt x="5338330" y="129781"/>
                  </a:lnTo>
                  <a:lnTo>
                    <a:pt x="5397588" y="156565"/>
                  </a:lnTo>
                  <a:lnTo>
                    <a:pt x="5517184" y="220853"/>
                  </a:lnTo>
                  <a:lnTo>
                    <a:pt x="5638901" y="295275"/>
                  </a:lnTo>
                  <a:lnTo>
                    <a:pt x="5760605" y="379209"/>
                  </a:lnTo>
                  <a:lnTo>
                    <a:pt x="5881255" y="469099"/>
                  </a:lnTo>
                  <a:lnTo>
                    <a:pt x="6004026" y="563168"/>
                  </a:lnTo>
                  <a:lnTo>
                    <a:pt x="6124676" y="659599"/>
                  </a:lnTo>
                  <a:lnTo>
                    <a:pt x="6247447" y="756640"/>
                  </a:lnTo>
                  <a:lnTo>
                    <a:pt x="6371272" y="851293"/>
                  </a:lnTo>
                  <a:lnTo>
                    <a:pt x="6492989" y="943571"/>
                  </a:lnTo>
                  <a:lnTo>
                    <a:pt x="6615760" y="1030478"/>
                  </a:lnTo>
                  <a:lnTo>
                    <a:pt x="6739585" y="1112037"/>
                  </a:lnTo>
                  <a:lnTo>
                    <a:pt x="6862343" y="1187056"/>
                  </a:lnTo>
                  <a:lnTo>
                    <a:pt x="6986181" y="1255509"/>
                  </a:lnTo>
                  <a:lnTo>
                    <a:pt x="7108939" y="1316824"/>
                  </a:lnTo>
                  <a:lnTo>
                    <a:pt x="7233831" y="1371600"/>
                  </a:lnTo>
                  <a:lnTo>
                    <a:pt x="7358710" y="1418628"/>
                  </a:lnTo>
                  <a:lnTo>
                    <a:pt x="7481481" y="1459103"/>
                  </a:lnTo>
                  <a:lnTo>
                    <a:pt x="7606372" y="1494231"/>
                  </a:lnTo>
                  <a:lnTo>
                    <a:pt x="7730197" y="1523403"/>
                  </a:lnTo>
                  <a:lnTo>
                    <a:pt x="7855077" y="1547812"/>
                  </a:lnTo>
                  <a:lnTo>
                    <a:pt x="7979968" y="1567459"/>
                  </a:lnTo>
                  <a:lnTo>
                    <a:pt x="8102739" y="1583524"/>
                  </a:lnTo>
                  <a:lnTo>
                    <a:pt x="8227618" y="1596034"/>
                  </a:lnTo>
                  <a:lnTo>
                    <a:pt x="8351443" y="1606156"/>
                  </a:lnTo>
                  <a:lnTo>
                    <a:pt x="8474214" y="1614487"/>
                  </a:lnTo>
                  <a:lnTo>
                    <a:pt x="8598039" y="1620443"/>
                  </a:lnTo>
                  <a:lnTo>
                    <a:pt x="8719756" y="1625206"/>
                  </a:lnTo>
                  <a:lnTo>
                    <a:pt x="8843581" y="1628775"/>
                  </a:lnTo>
                  <a:lnTo>
                    <a:pt x="8966352" y="1631149"/>
                  </a:lnTo>
                  <a:lnTo>
                    <a:pt x="9211894" y="1634731"/>
                  </a:lnTo>
                  <a:lnTo>
                    <a:pt x="9334652" y="1635912"/>
                  </a:lnTo>
                  <a:lnTo>
                    <a:pt x="9579140" y="1637106"/>
                  </a:lnTo>
                  <a:lnTo>
                    <a:pt x="9700844" y="1637106"/>
                  </a:lnTo>
                  <a:lnTo>
                    <a:pt x="9823615" y="1637703"/>
                  </a:lnTo>
                  <a:lnTo>
                    <a:pt x="10312577" y="1637703"/>
                  </a:lnTo>
                  <a:lnTo>
                    <a:pt x="10325904" y="1636233"/>
                  </a:lnTo>
                  <a:lnTo>
                    <a:pt x="10336650" y="1632197"/>
                  </a:lnTo>
                  <a:lnTo>
                    <a:pt x="10343824" y="1626151"/>
                  </a:lnTo>
                  <a:lnTo>
                    <a:pt x="10346436" y="1618653"/>
                  </a:lnTo>
                  <a:lnTo>
                    <a:pt x="10343824" y="1611406"/>
                  </a:lnTo>
                  <a:lnTo>
                    <a:pt x="10336650" y="1605332"/>
                  </a:lnTo>
                  <a:lnTo>
                    <a:pt x="10325904" y="1601156"/>
                  </a:lnTo>
                  <a:lnTo>
                    <a:pt x="10312577" y="1599603"/>
                  </a:lnTo>
                  <a:lnTo>
                    <a:pt x="9824669" y="1599603"/>
                  </a:lnTo>
                  <a:lnTo>
                    <a:pt x="9700844" y="1599006"/>
                  </a:lnTo>
                  <a:lnTo>
                    <a:pt x="9580194" y="1599006"/>
                  </a:lnTo>
                  <a:lnTo>
                    <a:pt x="9335719" y="1597812"/>
                  </a:lnTo>
                  <a:lnTo>
                    <a:pt x="9212948" y="1596631"/>
                  </a:lnTo>
                  <a:lnTo>
                    <a:pt x="8846756" y="1591271"/>
                  </a:lnTo>
                  <a:lnTo>
                    <a:pt x="8725052" y="1587703"/>
                  </a:lnTo>
                  <a:lnTo>
                    <a:pt x="8603335" y="1582940"/>
                  </a:lnTo>
                  <a:lnTo>
                    <a:pt x="8481631" y="1576984"/>
                  </a:lnTo>
                  <a:lnTo>
                    <a:pt x="8360968" y="1568640"/>
                  </a:lnTo>
                  <a:lnTo>
                    <a:pt x="8239264" y="1558531"/>
                  </a:lnTo>
                  <a:lnTo>
                    <a:pt x="8118614" y="1546021"/>
                  </a:lnTo>
                  <a:lnTo>
                    <a:pt x="7997964" y="1531137"/>
                  </a:lnTo>
                  <a:lnTo>
                    <a:pt x="7877314" y="1511503"/>
                  </a:lnTo>
                  <a:lnTo>
                    <a:pt x="7756652" y="1488274"/>
                  </a:lnTo>
                  <a:lnTo>
                    <a:pt x="7637068" y="1460296"/>
                  </a:lnTo>
                  <a:lnTo>
                    <a:pt x="7516406" y="1426362"/>
                  </a:lnTo>
                  <a:lnTo>
                    <a:pt x="7395756" y="1387081"/>
                  </a:lnTo>
                  <a:lnTo>
                    <a:pt x="7275106" y="1341234"/>
                  </a:lnTo>
                  <a:lnTo>
                    <a:pt x="7154456" y="1288846"/>
                  </a:lnTo>
                  <a:lnTo>
                    <a:pt x="7033806" y="1228725"/>
                  </a:lnTo>
                  <a:lnTo>
                    <a:pt x="6912089" y="1161453"/>
                  </a:lnTo>
                  <a:lnTo>
                    <a:pt x="6791439" y="1087628"/>
                  </a:lnTo>
                  <a:lnTo>
                    <a:pt x="6669735" y="1007262"/>
                  </a:lnTo>
                  <a:lnTo>
                    <a:pt x="6546964" y="920356"/>
                  </a:lnTo>
                  <a:lnTo>
                    <a:pt x="6425247" y="829271"/>
                  </a:lnTo>
                  <a:lnTo>
                    <a:pt x="6303543" y="734618"/>
                  </a:lnTo>
                  <a:lnTo>
                    <a:pt x="6180772" y="637578"/>
                  </a:lnTo>
                  <a:lnTo>
                    <a:pt x="6058001" y="541134"/>
                  </a:lnTo>
                  <a:lnTo>
                    <a:pt x="5935230" y="445884"/>
                  </a:lnTo>
                  <a:lnTo>
                    <a:pt x="5812472" y="354799"/>
                  </a:lnTo>
                  <a:lnTo>
                    <a:pt x="5688634" y="269671"/>
                  </a:lnTo>
                  <a:lnTo>
                    <a:pt x="5563755" y="192874"/>
                  </a:lnTo>
                  <a:lnTo>
                    <a:pt x="5440984" y="127393"/>
                  </a:lnTo>
                  <a:lnTo>
                    <a:pt x="5377484" y="98221"/>
                  </a:lnTo>
                  <a:lnTo>
                    <a:pt x="5313984" y="73215"/>
                  </a:lnTo>
                  <a:lnTo>
                    <a:pt x="5250484" y="51193"/>
                  </a:lnTo>
                  <a:lnTo>
                    <a:pt x="5185918" y="33337"/>
                  </a:lnTo>
                  <a:lnTo>
                    <a:pt x="5122418" y="19050"/>
                  </a:lnTo>
                  <a:lnTo>
                    <a:pt x="5057863" y="8331"/>
                  </a:lnTo>
                  <a:lnTo>
                    <a:pt x="4993297" y="2374"/>
                  </a:lnTo>
                  <a:lnTo>
                    <a:pt x="4926622" y="0"/>
                  </a:lnTo>
                  <a:close/>
                </a:path>
              </a:pathLst>
            </a:custGeom>
            <a:solidFill>
              <a:srgbClr val="5388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62224" y="2125981"/>
              <a:ext cx="10346690" cy="1638300"/>
            </a:xfrm>
            <a:custGeom>
              <a:avLst/>
              <a:gdLst/>
              <a:ahLst/>
              <a:cxnLst/>
              <a:rect l="l" t="t" r="r" b="b"/>
              <a:pathLst>
                <a:path w="10346690" h="1638300">
                  <a:moveTo>
                    <a:pt x="33870" y="1599603"/>
                  </a:moveTo>
                  <a:lnTo>
                    <a:pt x="156641" y="1599006"/>
                  </a:lnTo>
                  <a:lnTo>
                    <a:pt x="279412" y="1599006"/>
                  </a:lnTo>
                  <a:lnTo>
                    <a:pt x="401116" y="1598409"/>
                  </a:lnTo>
                  <a:lnTo>
                    <a:pt x="523887" y="1597812"/>
                  </a:lnTo>
                  <a:lnTo>
                    <a:pt x="646658" y="1596631"/>
                  </a:lnTo>
                  <a:lnTo>
                    <a:pt x="768362" y="1594840"/>
                  </a:lnTo>
                  <a:lnTo>
                    <a:pt x="891133" y="1593049"/>
                  </a:lnTo>
                  <a:lnTo>
                    <a:pt x="1011783" y="1590675"/>
                  </a:lnTo>
                  <a:lnTo>
                    <a:pt x="1134554" y="1587703"/>
                  </a:lnTo>
                  <a:lnTo>
                    <a:pt x="1256271" y="1582940"/>
                  </a:lnTo>
                  <a:lnTo>
                    <a:pt x="1377975" y="1576984"/>
                  </a:lnTo>
                  <a:lnTo>
                    <a:pt x="1499692" y="1568640"/>
                  </a:lnTo>
                  <a:lnTo>
                    <a:pt x="1621396" y="1558531"/>
                  </a:lnTo>
                  <a:lnTo>
                    <a:pt x="1742046" y="1546021"/>
                  </a:lnTo>
                  <a:lnTo>
                    <a:pt x="1862696" y="1530553"/>
                  </a:lnTo>
                  <a:lnTo>
                    <a:pt x="1983358" y="1511503"/>
                  </a:lnTo>
                  <a:lnTo>
                    <a:pt x="2104009" y="1487678"/>
                  </a:lnTo>
                  <a:lnTo>
                    <a:pt x="2224659" y="1459699"/>
                  </a:lnTo>
                  <a:lnTo>
                    <a:pt x="2344254" y="1425765"/>
                  </a:lnTo>
                  <a:lnTo>
                    <a:pt x="2464904" y="1386484"/>
                  </a:lnTo>
                  <a:lnTo>
                    <a:pt x="2585554" y="1340637"/>
                  </a:lnTo>
                  <a:lnTo>
                    <a:pt x="2706204" y="1287665"/>
                  </a:lnTo>
                  <a:lnTo>
                    <a:pt x="2826854" y="1227531"/>
                  </a:lnTo>
                  <a:lnTo>
                    <a:pt x="2947504" y="1160856"/>
                  </a:lnTo>
                  <a:lnTo>
                    <a:pt x="3069221" y="1087043"/>
                  </a:lnTo>
                  <a:lnTo>
                    <a:pt x="3190925" y="1006665"/>
                  </a:lnTo>
                  <a:lnTo>
                    <a:pt x="3311588" y="920356"/>
                  </a:lnTo>
                  <a:lnTo>
                    <a:pt x="3434346" y="828675"/>
                  </a:lnTo>
                  <a:lnTo>
                    <a:pt x="3556063" y="734618"/>
                  </a:lnTo>
                  <a:lnTo>
                    <a:pt x="3677767" y="637578"/>
                  </a:lnTo>
                  <a:lnTo>
                    <a:pt x="3800538" y="541134"/>
                  </a:lnTo>
                  <a:lnTo>
                    <a:pt x="3923309" y="446481"/>
                  </a:lnTo>
                  <a:lnTo>
                    <a:pt x="4046080" y="355396"/>
                  </a:lnTo>
                  <a:lnTo>
                    <a:pt x="4169905" y="270268"/>
                  </a:lnTo>
                  <a:lnTo>
                    <a:pt x="4292676" y="194068"/>
                  </a:lnTo>
                  <a:lnTo>
                    <a:pt x="4417555" y="127990"/>
                  </a:lnTo>
                  <a:lnTo>
                    <a:pt x="4480001" y="99415"/>
                  </a:lnTo>
                  <a:lnTo>
                    <a:pt x="4542447" y="73812"/>
                  </a:lnTo>
                  <a:lnTo>
                    <a:pt x="4605947" y="51790"/>
                  </a:lnTo>
                  <a:lnTo>
                    <a:pt x="4669447" y="33934"/>
                  </a:lnTo>
                  <a:lnTo>
                    <a:pt x="4734001" y="19646"/>
                  </a:lnTo>
                  <a:lnTo>
                    <a:pt x="4797501" y="8928"/>
                  </a:lnTo>
                  <a:lnTo>
                    <a:pt x="4863122" y="2374"/>
                  </a:lnTo>
                  <a:lnTo>
                    <a:pt x="4926622" y="0"/>
                  </a:lnTo>
                  <a:lnTo>
                    <a:pt x="4993297" y="2374"/>
                  </a:lnTo>
                  <a:lnTo>
                    <a:pt x="5057863" y="8331"/>
                  </a:lnTo>
                  <a:lnTo>
                    <a:pt x="5122418" y="19050"/>
                  </a:lnTo>
                  <a:lnTo>
                    <a:pt x="5185918" y="33337"/>
                  </a:lnTo>
                  <a:lnTo>
                    <a:pt x="5250484" y="51193"/>
                  </a:lnTo>
                  <a:lnTo>
                    <a:pt x="5313984" y="73215"/>
                  </a:lnTo>
                  <a:lnTo>
                    <a:pt x="5377484" y="98221"/>
                  </a:lnTo>
                  <a:lnTo>
                    <a:pt x="5440984" y="127393"/>
                  </a:lnTo>
                  <a:lnTo>
                    <a:pt x="5563755" y="192874"/>
                  </a:lnTo>
                  <a:lnTo>
                    <a:pt x="5688634" y="269671"/>
                  </a:lnTo>
                  <a:lnTo>
                    <a:pt x="5812472" y="354799"/>
                  </a:lnTo>
                  <a:lnTo>
                    <a:pt x="5935230" y="445884"/>
                  </a:lnTo>
                  <a:lnTo>
                    <a:pt x="6058001" y="541134"/>
                  </a:lnTo>
                  <a:lnTo>
                    <a:pt x="6180772" y="637578"/>
                  </a:lnTo>
                  <a:lnTo>
                    <a:pt x="6303543" y="734618"/>
                  </a:lnTo>
                  <a:lnTo>
                    <a:pt x="6425247" y="829271"/>
                  </a:lnTo>
                  <a:lnTo>
                    <a:pt x="6546964" y="920356"/>
                  </a:lnTo>
                  <a:lnTo>
                    <a:pt x="6669735" y="1007262"/>
                  </a:lnTo>
                  <a:lnTo>
                    <a:pt x="6791439" y="1087628"/>
                  </a:lnTo>
                  <a:lnTo>
                    <a:pt x="6912089" y="1161453"/>
                  </a:lnTo>
                  <a:lnTo>
                    <a:pt x="7033806" y="1228725"/>
                  </a:lnTo>
                  <a:lnTo>
                    <a:pt x="7154456" y="1288846"/>
                  </a:lnTo>
                  <a:lnTo>
                    <a:pt x="7275106" y="1341234"/>
                  </a:lnTo>
                  <a:lnTo>
                    <a:pt x="7395756" y="1387081"/>
                  </a:lnTo>
                  <a:lnTo>
                    <a:pt x="7516406" y="1426362"/>
                  </a:lnTo>
                  <a:lnTo>
                    <a:pt x="7637068" y="1460296"/>
                  </a:lnTo>
                  <a:lnTo>
                    <a:pt x="7756652" y="1488274"/>
                  </a:lnTo>
                  <a:lnTo>
                    <a:pt x="7877314" y="1511503"/>
                  </a:lnTo>
                  <a:lnTo>
                    <a:pt x="7997964" y="1531137"/>
                  </a:lnTo>
                  <a:lnTo>
                    <a:pt x="8118614" y="1546021"/>
                  </a:lnTo>
                  <a:lnTo>
                    <a:pt x="8239264" y="1558531"/>
                  </a:lnTo>
                  <a:lnTo>
                    <a:pt x="8360968" y="1568640"/>
                  </a:lnTo>
                  <a:lnTo>
                    <a:pt x="8481631" y="1576984"/>
                  </a:lnTo>
                  <a:lnTo>
                    <a:pt x="8603335" y="1582940"/>
                  </a:lnTo>
                  <a:lnTo>
                    <a:pt x="8725052" y="1587703"/>
                  </a:lnTo>
                  <a:lnTo>
                    <a:pt x="8846756" y="1591271"/>
                  </a:lnTo>
                  <a:lnTo>
                    <a:pt x="8969527" y="1593049"/>
                  </a:lnTo>
                  <a:lnTo>
                    <a:pt x="9090177" y="1594840"/>
                  </a:lnTo>
                  <a:lnTo>
                    <a:pt x="9212948" y="1596631"/>
                  </a:lnTo>
                  <a:lnTo>
                    <a:pt x="9335719" y="1597812"/>
                  </a:lnTo>
                  <a:lnTo>
                    <a:pt x="9457423" y="1598409"/>
                  </a:lnTo>
                  <a:lnTo>
                    <a:pt x="9580194" y="1599006"/>
                  </a:lnTo>
                  <a:lnTo>
                    <a:pt x="9700844" y="1599006"/>
                  </a:lnTo>
                  <a:lnTo>
                    <a:pt x="9824669" y="1599603"/>
                  </a:lnTo>
                  <a:lnTo>
                    <a:pt x="9946386" y="1599603"/>
                  </a:lnTo>
                  <a:lnTo>
                    <a:pt x="10068090" y="1599603"/>
                  </a:lnTo>
                  <a:lnTo>
                    <a:pt x="10190861" y="1599603"/>
                  </a:lnTo>
                  <a:lnTo>
                    <a:pt x="10312577" y="1599603"/>
                  </a:lnTo>
                  <a:lnTo>
                    <a:pt x="10325904" y="1601156"/>
                  </a:lnTo>
                  <a:lnTo>
                    <a:pt x="10336650" y="1605332"/>
                  </a:lnTo>
                  <a:lnTo>
                    <a:pt x="10343824" y="1611406"/>
                  </a:lnTo>
                  <a:lnTo>
                    <a:pt x="10346436" y="1618653"/>
                  </a:lnTo>
                  <a:lnTo>
                    <a:pt x="10343824" y="1626151"/>
                  </a:lnTo>
                  <a:lnTo>
                    <a:pt x="10336650" y="1632197"/>
                  </a:lnTo>
                  <a:lnTo>
                    <a:pt x="10325904" y="1636233"/>
                  </a:lnTo>
                  <a:lnTo>
                    <a:pt x="10312577" y="1637703"/>
                  </a:lnTo>
                  <a:lnTo>
                    <a:pt x="10190861" y="1637703"/>
                  </a:lnTo>
                  <a:lnTo>
                    <a:pt x="10068090" y="1637703"/>
                  </a:lnTo>
                  <a:lnTo>
                    <a:pt x="9946386" y="1637703"/>
                  </a:lnTo>
                  <a:lnTo>
                    <a:pt x="9823615" y="1637703"/>
                  </a:lnTo>
                  <a:lnTo>
                    <a:pt x="9700844" y="1637106"/>
                  </a:lnTo>
                  <a:lnTo>
                    <a:pt x="9579140" y="1637106"/>
                  </a:lnTo>
                  <a:lnTo>
                    <a:pt x="9456369" y="1636509"/>
                  </a:lnTo>
                  <a:lnTo>
                    <a:pt x="9334652" y="1635912"/>
                  </a:lnTo>
                  <a:lnTo>
                    <a:pt x="9211894" y="1634731"/>
                  </a:lnTo>
                  <a:lnTo>
                    <a:pt x="9089123" y="1632940"/>
                  </a:lnTo>
                  <a:lnTo>
                    <a:pt x="8966352" y="1631149"/>
                  </a:lnTo>
                  <a:lnTo>
                    <a:pt x="8843581" y="1628775"/>
                  </a:lnTo>
                  <a:lnTo>
                    <a:pt x="8719756" y="1625206"/>
                  </a:lnTo>
                  <a:lnTo>
                    <a:pt x="8598039" y="1620443"/>
                  </a:lnTo>
                  <a:lnTo>
                    <a:pt x="8474214" y="1614487"/>
                  </a:lnTo>
                  <a:lnTo>
                    <a:pt x="8351443" y="1606156"/>
                  </a:lnTo>
                  <a:lnTo>
                    <a:pt x="8227618" y="1596034"/>
                  </a:lnTo>
                  <a:lnTo>
                    <a:pt x="8102739" y="1583524"/>
                  </a:lnTo>
                  <a:lnTo>
                    <a:pt x="7979968" y="1567459"/>
                  </a:lnTo>
                  <a:lnTo>
                    <a:pt x="7855077" y="1547812"/>
                  </a:lnTo>
                  <a:lnTo>
                    <a:pt x="7730197" y="1523403"/>
                  </a:lnTo>
                  <a:lnTo>
                    <a:pt x="7606372" y="1494231"/>
                  </a:lnTo>
                  <a:lnTo>
                    <a:pt x="7481481" y="1459103"/>
                  </a:lnTo>
                  <a:lnTo>
                    <a:pt x="7358710" y="1418628"/>
                  </a:lnTo>
                  <a:lnTo>
                    <a:pt x="7233831" y="1371600"/>
                  </a:lnTo>
                  <a:lnTo>
                    <a:pt x="7108939" y="1316824"/>
                  </a:lnTo>
                  <a:lnTo>
                    <a:pt x="6986181" y="1255509"/>
                  </a:lnTo>
                  <a:lnTo>
                    <a:pt x="6862343" y="1187056"/>
                  </a:lnTo>
                  <a:lnTo>
                    <a:pt x="6739585" y="1112037"/>
                  </a:lnTo>
                  <a:lnTo>
                    <a:pt x="6615760" y="1030478"/>
                  </a:lnTo>
                  <a:lnTo>
                    <a:pt x="6492989" y="943571"/>
                  </a:lnTo>
                  <a:lnTo>
                    <a:pt x="6371272" y="851293"/>
                  </a:lnTo>
                  <a:lnTo>
                    <a:pt x="6247447" y="756640"/>
                  </a:lnTo>
                  <a:lnTo>
                    <a:pt x="6124676" y="659599"/>
                  </a:lnTo>
                  <a:lnTo>
                    <a:pt x="6004026" y="563168"/>
                  </a:lnTo>
                  <a:lnTo>
                    <a:pt x="5881255" y="469099"/>
                  </a:lnTo>
                  <a:lnTo>
                    <a:pt x="5760605" y="379209"/>
                  </a:lnTo>
                  <a:lnTo>
                    <a:pt x="5638901" y="295275"/>
                  </a:lnTo>
                  <a:lnTo>
                    <a:pt x="5517184" y="220853"/>
                  </a:lnTo>
                  <a:lnTo>
                    <a:pt x="5397588" y="156565"/>
                  </a:lnTo>
                  <a:lnTo>
                    <a:pt x="5338330" y="129781"/>
                  </a:lnTo>
                  <a:lnTo>
                    <a:pt x="5279059" y="105968"/>
                  </a:lnTo>
                  <a:lnTo>
                    <a:pt x="5219788" y="85128"/>
                  </a:lnTo>
                  <a:lnTo>
                    <a:pt x="5160518" y="68453"/>
                  </a:lnTo>
                  <a:lnTo>
                    <a:pt x="5103368" y="55359"/>
                  </a:lnTo>
                  <a:lnTo>
                    <a:pt x="5046218" y="45834"/>
                  </a:lnTo>
                  <a:lnTo>
                    <a:pt x="4988013" y="39878"/>
                  </a:lnTo>
                  <a:lnTo>
                    <a:pt x="4931918" y="37503"/>
                  </a:lnTo>
                  <a:lnTo>
                    <a:pt x="4874768" y="39878"/>
                  </a:lnTo>
                  <a:lnTo>
                    <a:pt x="4816563" y="45237"/>
                  </a:lnTo>
                  <a:lnTo>
                    <a:pt x="4758347" y="54762"/>
                  </a:lnTo>
                  <a:lnTo>
                    <a:pt x="4700143" y="67868"/>
                  </a:lnTo>
                  <a:lnTo>
                    <a:pt x="4640872" y="84531"/>
                  </a:lnTo>
                  <a:lnTo>
                    <a:pt x="4581601" y="104775"/>
                  </a:lnTo>
                  <a:lnTo>
                    <a:pt x="4523397" y="128587"/>
                  </a:lnTo>
                  <a:lnTo>
                    <a:pt x="4463072" y="155968"/>
                  </a:lnTo>
                  <a:lnTo>
                    <a:pt x="4342422" y="219671"/>
                  </a:lnTo>
                  <a:lnTo>
                    <a:pt x="4221759" y="294678"/>
                  </a:lnTo>
                  <a:lnTo>
                    <a:pt x="4100055" y="378612"/>
                  </a:lnTo>
                  <a:lnTo>
                    <a:pt x="3977284" y="468503"/>
                  </a:lnTo>
                  <a:lnTo>
                    <a:pt x="3855580" y="563168"/>
                  </a:lnTo>
                  <a:lnTo>
                    <a:pt x="3733863" y="659599"/>
                  </a:lnTo>
                  <a:lnTo>
                    <a:pt x="3610038" y="756640"/>
                  </a:lnTo>
                  <a:lnTo>
                    <a:pt x="3488321" y="851890"/>
                  </a:lnTo>
                  <a:lnTo>
                    <a:pt x="3365563" y="943571"/>
                  </a:lnTo>
                  <a:lnTo>
                    <a:pt x="3242792" y="1031074"/>
                  </a:lnTo>
                  <a:lnTo>
                    <a:pt x="3118967" y="1112634"/>
                  </a:lnTo>
                  <a:lnTo>
                    <a:pt x="2995129" y="1187640"/>
                  </a:lnTo>
                  <a:lnTo>
                    <a:pt x="2872371" y="1256106"/>
                  </a:lnTo>
                  <a:lnTo>
                    <a:pt x="2747479" y="1318018"/>
                  </a:lnTo>
                  <a:lnTo>
                    <a:pt x="2622600" y="1372196"/>
                  </a:lnTo>
                  <a:lnTo>
                    <a:pt x="2498775" y="1419225"/>
                  </a:lnTo>
                  <a:lnTo>
                    <a:pt x="2374938" y="1459699"/>
                  </a:lnTo>
                  <a:lnTo>
                    <a:pt x="2251113" y="1494828"/>
                  </a:lnTo>
                  <a:lnTo>
                    <a:pt x="2126234" y="1524000"/>
                  </a:lnTo>
                  <a:lnTo>
                    <a:pt x="2001342" y="1547812"/>
                  </a:lnTo>
                  <a:lnTo>
                    <a:pt x="1877517" y="1568056"/>
                  </a:lnTo>
                  <a:lnTo>
                    <a:pt x="1753692" y="1583524"/>
                  </a:lnTo>
                  <a:lnTo>
                    <a:pt x="1630921" y="1596034"/>
                  </a:lnTo>
                  <a:lnTo>
                    <a:pt x="1507096" y="1606156"/>
                  </a:lnTo>
                  <a:lnTo>
                    <a:pt x="1383271" y="1614487"/>
                  </a:lnTo>
                  <a:lnTo>
                    <a:pt x="1261554" y="1620443"/>
                  </a:lnTo>
                  <a:lnTo>
                    <a:pt x="1137729" y="1625206"/>
                  </a:lnTo>
                  <a:lnTo>
                    <a:pt x="1014958" y="1628775"/>
                  </a:lnTo>
                  <a:lnTo>
                    <a:pt x="892187" y="1631149"/>
                  </a:lnTo>
                  <a:lnTo>
                    <a:pt x="769429" y="1632940"/>
                  </a:lnTo>
                  <a:lnTo>
                    <a:pt x="647712" y="1634731"/>
                  </a:lnTo>
                  <a:lnTo>
                    <a:pt x="524941" y="1635912"/>
                  </a:lnTo>
                  <a:lnTo>
                    <a:pt x="402170" y="1636509"/>
                  </a:lnTo>
                  <a:lnTo>
                    <a:pt x="279412" y="1637106"/>
                  </a:lnTo>
                  <a:lnTo>
                    <a:pt x="157695" y="1637106"/>
                  </a:lnTo>
                  <a:lnTo>
                    <a:pt x="34925" y="1637703"/>
                  </a:lnTo>
                  <a:lnTo>
                    <a:pt x="21581" y="1636495"/>
                  </a:lnTo>
                  <a:lnTo>
                    <a:pt x="10718" y="1632496"/>
                  </a:lnTo>
                  <a:lnTo>
                    <a:pt x="3228" y="1626487"/>
                  </a:lnTo>
                  <a:lnTo>
                    <a:pt x="0" y="1619250"/>
                  </a:lnTo>
                  <a:lnTo>
                    <a:pt x="2761" y="1611742"/>
                  </a:lnTo>
                  <a:lnTo>
                    <a:pt x="10186" y="1605630"/>
                  </a:lnTo>
                  <a:lnTo>
                    <a:pt x="20986" y="1601417"/>
                  </a:lnTo>
                  <a:lnTo>
                    <a:pt x="33870" y="1599603"/>
                  </a:lnTo>
                  <a:close/>
                </a:path>
              </a:pathLst>
            </a:custGeom>
            <a:ln w="9144">
              <a:solidFill>
                <a:srgbClr val="5388B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34036" y="3672585"/>
            <a:ext cx="3701415" cy="845819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59055">
              <a:lnSpc>
                <a:spcPct val="100000"/>
              </a:lnSpc>
              <a:spcBef>
                <a:spcPts val="1075"/>
              </a:spcBef>
              <a:tabLst>
                <a:tab pos="3432175" algn="l"/>
              </a:tabLst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2000" spc="-105" dirty="0">
                <a:solidFill>
                  <a:srgbClr val="5589B4"/>
                </a:solidFill>
                <a:latin typeface="Calibri"/>
                <a:cs typeface="Calibri"/>
              </a:rPr>
              <a:t>A</a:t>
            </a:r>
            <a:r>
              <a:rPr sz="2000" spc="25" dirty="0">
                <a:solidFill>
                  <a:srgbClr val="5589B4"/>
                </a:solidFill>
                <a:latin typeface="Calibri"/>
                <a:cs typeface="Calibri"/>
              </a:rPr>
              <a:t>ss</a:t>
            </a:r>
            <a:r>
              <a:rPr sz="2000" dirty="0">
                <a:solidFill>
                  <a:srgbClr val="5589B4"/>
                </a:solidFill>
                <a:latin typeface="Calibri"/>
                <a:cs typeface="Calibri"/>
              </a:rPr>
              <a:t>u</a:t>
            </a:r>
            <a:r>
              <a:rPr sz="2000" spc="25" dirty="0">
                <a:solidFill>
                  <a:srgbClr val="5589B4"/>
                </a:solidFill>
                <a:latin typeface="Calibri"/>
                <a:cs typeface="Calibri"/>
              </a:rPr>
              <a:t>m</a:t>
            </a:r>
            <a:r>
              <a:rPr sz="2000" spc="35" dirty="0">
                <a:solidFill>
                  <a:srgbClr val="5589B4"/>
                </a:solidFill>
                <a:latin typeface="Calibri"/>
                <a:cs typeface="Calibri"/>
              </a:rPr>
              <a:t>p</a:t>
            </a:r>
            <a:r>
              <a:rPr sz="2000" spc="-30" dirty="0">
                <a:solidFill>
                  <a:srgbClr val="5589B4"/>
                </a:solidFill>
                <a:latin typeface="Calibri"/>
                <a:cs typeface="Calibri"/>
              </a:rPr>
              <a:t>ti</a:t>
            </a:r>
            <a:r>
              <a:rPr sz="2000" spc="10" dirty="0">
                <a:solidFill>
                  <a:srgbClr val="5589B4"/>
                </a:solidFill>
                <a:latin typeface="Calibri"/>
                <a:cs typeface="Calibri"/>
              </a:rPr>
              <a:t>o</a:t>
            </a:r>
            <a:r>
              <a:rPr sz="2000" spc="15" dirty="0">
                <a:solidFill>
                  <a:srgbClr val="5589B4"/>
                </a:solidFill>
                <a:latin typeface="Calibri"/>
                <a:cs typeface="Calibri"/>
              </a:rPr>
              <a:t>n</a:t>
            </a:r>
            <a:r>
              <a:rPr sz="2000" spc="25" dirty="0">
                <a:solidFill>
                  <a:srgbClr val="5589B4"/>
                </a:solidFill>
                <a:latin typeface="Calibri"/>
                <a:cs typeface="Calibri"/>
              </a:rPr>
              <a:t>s</a:t>
            </a:r>
            <a:r>
              <a:rPr sz="2000" spc="-65" dirty="0">
                <a:solidFill>
                  <a:srgbClr val="5589B4"/>
                </a:solidFill>
                <a:latin typeface="Calibri"/>
                <a:cs typeface="Calibri"/>
              </a:rPr>
              <a:t> </a:t>
            </a:r>
            <a:r>
              <a:rPr sz="2000" spc="-215" dirty="0">
                <a:solidFill>
                  <a:srgbClr val="5589B4"/>
                </a:solidFill>
                <a:latin typeface="Calibri"/>
                <a:cs typeface="Calibri"/>
              </a:rPr>
              <a:t>&amp;</a:t>
            </a:r>
            <a:r>
              <a:rPr sz="2000" spc="-60" dirty="0">
                <a:solidFill>
                  <a:srgbClr val="5589B4"/>
                </a:solidFill>
                <a:latin typeface="Calibri"/>
                <a:cs typeface="Calibri"/>
              </a:rPr>
              <a:t> </a:t>
            </a:r>
            <a:r>
              <a:rPr sz="2000" spc="35" dirty="0">
                <a:solidFill>
                  <a:srgbClr val="5589B4"/>
                </a:solidFill>
                <a:latin typeface="Calibri"/>
                <a:cs typeface="Calibri"/>
              </a:rPr>
              <a:t>Co</a:t>
            </a:r>
            <a:r>
              <a:rPr sz="2000" spc="15" dirty="0">
                <a:solidFill>
                  <a:srgbClr val="5589B4"/>
                </a:solidFill>
                <a:latin typeface="Calibri"/>
                <a:cs typeface="Calibri"/>
              </a:rPr>
              <a:t>n</a:t>
            </a:r>
            <a:r>
              <a:rPr sz="2000" spc="25" dirty="0">
                <a:solidFill>
                  <a:srgbClr val="5589B4"/>
                </a:solidFill>
                <a:latin typeface="Calibri"/>
                <a:cs typeface="Calibri"/>
              </a:rPr>
              <a:t>s</a:t>
            </a:r>
            <a:r>
              <a:rPr sz="2000" spc="-10" dirty="0">
                <a:solidFill>
                  <a:srgbClr val="5589B4"/>
                </a:solidFill>
                <a:latin typeface="Calibri"/>
                <a:cs typeface="Calibri"/>
              </a:rPr>
              <a:t>i</a:t>
            </a:r>
            <a:r>
              <a:rPr sz="2000" spc="35" dirty="0">
                <a:solidFill>
                  <a:srgbClr val="5589B4"/>
                </a:solidFill>
                <a:latin typeface="Calibri"/>
                <a:cs typeface="Calibri"/>
              </a:rPr>
              <a:t>d</a:t>
            </a:r>
            <a:r>
              <a:rPr sz="2000" spc="-30" dirty="0">
                <a:solidFill>
                  <a:srgbClr val="5589B4"/>
                </a:solidFill>
                <a:latin typeface="Calibri"/>
                <a:cs typeface="Calibri"/>
              </a:rPr>
              <a:t>e</a:t>
            </a:r>
            <a:r>
              <a:rPr sz="2000" spc="-65" dirty="0">
                <a:solidFill>
                  <a:srgbClr val="5589B4"/>
                </a:solidFill>
                <a:latin typeface="Calibri"/>
                <a:cs typeface="Calibri"/>
              </a:rPr>
              <a:t>r</a:t>
            </a:r>
            <a:r>
              <a:rPr sz="2000" spc="25" dirty="0">
                <a:solidFill>
                  <a:srgbClr val="5589B4"/>
                </a:solidFill>
                <a:latin typeface="Calibri"/>
                <a:cs typeface="Calibri"/>
              </a:rPr>
              <a:t>a</a:t>
            </a:r>
            <a:r>
              <a:rPr sz="2000" spc="-30" dirty="0">
                <a:solidFill>
                  <a:srgbClr val="5589B4"/>
                </a:solidFill>
                <a:latin typeface="Calibri"/>
                <a:cs typeface="Calibri"/>
              </a:rPr>
              <a:t>ti</a:t>
            </a:r>
            <a:r>
              <a:rPr sz="2000" spc="10" dirty="0">
                <a:solidFill>
                  <a:srgbClr val="5589B4"/>
                </a:solidFill>
                <a:latin typeface="Calibri"/>
                <a:cs typeface="Calibri"/>
              </a:rPr>
              <a:t>o</a:t>
            </a:r>
            <a:r>
              <a:rPr sz="2000" spc="15" dirty="0">
                <a:solidFill>
                  <a:srgbClr val="5589B4"/>
                </a:solidFill>
                <a:latin typeface="Calibri"/>
                <a:cs typeface="Calibri"/>
              </a:rPr>
              <a:t>n</a:t>
            </a:r>
            <a:r>
              <a:rPr sz="2000" spc="25" dirty="0">
                <a:solidFill>
                  <a:srgbClr val="5589B4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444370" y="3672585"/>
            <a:ext cx="2456552" cy="84061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93345" algn="ctr">
              <a:lnSpc>
                <a:spcPct val="100000"/>
              </a:lnSpc>
              <a:spcBef>
                <a:spcPts val="1075"/>
              </a:spcBef>
            </a:pPr>
            <a:endParaRPr lang="en-US"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lang="en-US" sz="2000" spc="-80" dirty="0">
                <a:solidFill>
                  <a:srgbClr val="5589B4"/>
                </a:solidFill>
                <a:latin typeface="Calibri"/>
                <a:cs typeface="Calibri"/>
              </a:rPr>
              <a:t>College Campus Tailwinds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7340" y="4570476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531276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57188" y="4570476"/>
            <a:ext cx="5313045" cy="0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5312664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73100" y="526193"/>
            <a:ext cx="10468610" cy="1037463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lang="en-US" sz="3600" spc="-100" dirty="0" err="1"/>
              <a:t>Rezeo’s</a:t>
            </a:r>
            <a:r>
              <a:rPr lang="en-US" sz="3600" spc="-100" dirty="0"/>
              <a:t> Growth Challenge</a:t>
            </a:r>
            <a:endParaRPr sz="3600" dirty="0"/>
          </a:p>
          <a:p>
            <a:pPr marL="30480" marR="5080">
              <a:lnSpc>
                <a:spcPct val="100000"/>
              </a:lnSpc>
              <a:spcBef>
                <a:spcPts val="235"/>
              </a:spcBef>
            </a:pPr>
            <a:r>
              <a:rPr lang="en-US" sz="2500" i="1" spc="20" dirty="0">
                <a:solidFill>
                  <a:srgbClr val="5388B6"/>
                </a:solidFill>
              </a:rPr>
              <a:t>How does </a:t>
            </a:r>
            <a:r>
              <a:rPr lang="en-US" sz="2500" i="1" spc="20" dirty="0" err="1">
                <a:solidFill>
                  <a:srgbClr val="5388B6"/>
                </a:solidFill>
              </a:rPr>
              <a:t>Rezeo</a:t>
            </a:r>
            <a:r>
              <a:rPr lang="en-US" sz="2500" i="1" spc="20" dirty="0">
                <a:solidFill>
                  <a:srgbClr val="5388B6"/>
                </a:solidFill>
              </a:rPr>
              <a:t> reach “Critical Mass”?</a:t>
            </a:r>
            <a:endParaRPr sz="2500" i="1" dirty="0"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spc="-35" dirty="0"/>
              <a:t>3</a:t>
            </a:fld>
            <a:endParaRPr spc="-35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7E3C838-EECC-CD4B-0CA5-5EEC7CE09D89}"/>
              </a:ext>
            </a:extLst>
          </p:cNvPr>
          <p:cNvCxnSpPr>
            <a:cxnSpLocks/>
          </p:cNvCxnSpPr>
          <p:nvPr/>
        </p:nvCxnSpPr>
        <p:spPr>
          <a:xfrm rot="840000" flipH="1">
            <a:off x="6137849" y="1598778"/>
            <a:ext cx="731520" cy="73152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494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1223DB7B-2528-70EA-7E99-03E681D0741E}"/>
              </a:ext>
            </a:extLst>
          </p:cNvPr>
          <p:cNvSpPr/>
          <p:nvPr/>
        </p:nvSpPr>
        <p:spPr>
          <a:xfrm>
            <a:off x="10287000" y="6392983"/>
            <a:ext cx="1524000" cy="236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31808"/>
              </p:ext>
            </p:extLst>
          </p:nvPr>
        </p:nvGraphicFramePr>
        <p:xfrm>
          <a:off x="3614403" y="4842510"/>
          <a:ext cx="8072753" cy="2091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1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3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733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000" spc="10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Net Premotor/Power Score</a:t>
                      </a:r>
                      <a:r>
                        <a:rPr sz="1000" spc="5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A2948"/>
                      </a:solidFill>
                      <a:prstDash val="solid"/>
                    </a:lnL>
                    <a:lnR w="12700">
                      <a:solidFill>
                        <a:srgbClr val="0A2948"/>
                      </a:solidFill>
                      <a:prstDash val="solid"/>
                    </a:lnR>
                    <a:lnT w="12700">
                      <a:solidFill>
                        <a:srgbClr val="0A2948"/>
                      </a:solidFill>
                      <a:prstDash val="solid"/>
                    </a:lnT>
                    <a:lnB w="12700">
                      <a:solidFill>
                        <a:srgbClr val="0A294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A2948"/>
                      </a:solidFill>
                      <a:prstDash val="solid"/>
                    </a:lnL>
                    <a:lnR w="12700">
                      <a:solidFill>
                        <a:srgbClr val="0A29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000" spc="-15" dirty="0">
                          <a:solidFill>
                            <a:srgbClr val="0A2948"/>
                          </a:solidFill>
                          <a:latin typeface="Calibri"/>
                          <a:cs typeface="Calibri"/>
                        </a:rPr>
                        <a:t>9-10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0A294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0A2948"/>
                      </a:solidFill>
                      <a:prstDash val="solid"/>
                    </a:lnT>
                    <a:lnB w="12700">
                      <a:solidFill>
                        <a:srgbClr val="0A294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R="51117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000" spc="-5" dirty="0">
                          <a:solidFill>
                            <a:srgbClr val="0A2948"/>
                          </a:solidFill>
                          <a:latin typeface="Calibri"/>
                          <a:cs typeface="Calibri"/>
                        </a:rPr>
                        <a:t>               7-8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0A2948"/>
                      </a:solidFill>
                      <a:prstDash val="solid"/>
                    </a:lnT>
                    <a:lnB w="12700">
                      <a:solidFill>
                        <a:srgbClr val="0A294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en-US" sz="1000" spc="-15" dirty="0">
                          <a:solidFill>
                            <a:srgbClr val="0A2948"/>
                          </a:solidFill>
                          <a:latin typeface="Calibri"/>
                          <a:cs typeface="Calibri"/>
                        </a:rPr>
                        <a:t>&lt;6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0A2948"/>
                      </a:solidFill>
                      <a:prstDash val="solid"/>
                    </a:lnR>
                    <a:lnT w="12700">
                      <a:solidFill>
                        <a:srgbClr val="0A2948"/>
                      </a:solidFill>
                      <a:prstDash val="solid"/>
                    </a:lnT>
                    <a:lnB w="12700">
                      <a:solidFill>
                        <a:srgbClr val="0A2948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92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A2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spc="10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High-Level KPI’s</a:t>
                      </a:r>
                      <a:r>
                        <a:rPr sz="1000" spc="10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: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00294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1" spc="10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Enlistment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1" spc="10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Positive Virality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1" spc="10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Churn</a:t>
                      </a:r>
                      <a:endParaRPr sz="1000" b="1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spc="20" dirty="0">
                          <a:solidFill>
                            <a:srgbClr val="747474"/>
                          </a:solidFill>
                          <a:latin typeface="Calibri"/>
                          <a:cs typeface="Calibri"/>
                        </a:rPr>
                        <a:t>Engagement</a:t>
                      </a:r>
                      <a:endParaRPr sz="1000" b="0" dirty="0">
                        <a:solidFill>
                          <a:srgbClr val="747474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spc="-10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High conversion rates</a:t>
                      </a:r>
                      <a:endParaRPr sz="1000" b="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spc="20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Low conversion rates</a:t>
                      </a:r>
                      <a:endParaRPr sz="1000" b="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b="0" spc="-5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Acquisition</a:t>
                      </a:r>
                      <a:endParaRPr sz="1000" b="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spc="10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&gt; 1000 new users / month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spc="5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&lt; 1000 new users/ month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E0E4E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13843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lang="en-US" sz="1000" b="0" spc="-5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Monetization</a:t>
                      </a:r>
                      <a:endParaRPr sz="1000" b="0" dirty="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00294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dirty="0">
                          <a:solidFill>
                            <a:srgbClr val="002948"/>
                          </a:solidFill>
                          <a:latin typeface="Calibri"/>
                          <a:cs typeface="Calibri"/>
                        </a:rPr>
                        <a:t>Low Cost-per-Acquisition</a:t>
                      </a:r>
                      <a:endParaRPr sz="1000" dirty="0">
                        <a:solidFill>
                          <a:srgbClr val="002948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00294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00294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E0E4E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00294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lang="en-US" sz="1000" spc="15" dirty="0">
                          <a:solidFill>
                            <a:srgbClr val="002C61"/>
                          </a:solidFill>
                          <a:latin typeface="Calibri"/>
                          <a:cs typeface="Calibri"/>
                        </a:rPr>
                        <a:t>High Cost-per-Acquisition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58419" marB="0">
                    <a:lnL w="12700">
                      <a:solidFill>
                        <a:srgbClr val="E0E4E8"/>
                      </a:solidFill>
                      <a:prstDash val="solid"/>
                    </a:lnL>
                    <a:lnR w="12700">
                      <a:solidFill>
                        <a:srgbClr val="002948"/>
                      </a:solidFill>
                      <a:prstDash val="solid"/>
                    </a:lnR>
                    <a:lnT w="12700">
                      <a:solidFill>
                        <a:srgbClr val="E0E4E8"/>
                      </a:solidFill>
                      <a:prstDash val="solid"/>
                    </a:lnT>
                    <a:lnB w="12700">
                      <a:solidFill>
                        <a:srgbClr val="002948"/>
                      </a:solidFill>
                      <a:prstDash val="solid"/>
                    </a:lnB>
                    <a:solidFill>
                      <a:srgbClr val="E8F3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31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rgbClr val="0029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8645652" y="6274308"/>
            <a:ext cx="974725" cy="76200"/>
            <a:chOff x="8340852" y="2703572"/>
            <a:chExt cx="974725" cy="76200"/>
          </a:xfrm>
        </p:grpSpPr>
        <p:sp>
          <p:nvSpPr>
            <p:cNvPr id="7" name="object 7"/>
            <p:cNvSpPr/>
            <p:nvPr/>
          </p:nvSpPr>
          <p:spPr>
            <a:xfrm>
              <a:off x="8404351" y="2741675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0" y="0"/>
                  </a:moveTo>
                  <a:lnTo>
                    <a:pt x="847674" y="0"/>
                  </a:lnTo>
                </a:path>
              </a:pathLst>
            </a:custGeom>
            <a:ln w="12700">
              <a:solidFill>
                <a:srgbClr val="0A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40852" y="2703575"/>
              <a:ext cx="974725" cy="76200"/>
            </a:xfrm>
            <a:custGeom>
              <a:avLst/>
              <a:gdLst/>
              <a:ahLst/>
              <a:cxnLst/>
              <a:rect l="l" t="t" r="r" b="b"/>
              <a:pathLst>
                <a:path w="9747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974725" h="76200">
                  <a:moveTo>
                    <a:pt x="974674" y="38100"/>
                  </a:moveTo>
                  <a:lnTo>
                    <a:pt x="898474" y="0"/>
                  </a:lnTo>
                  <a:lnTo>
                    <a:pt x="898474" y="76200"/>
                  </a:lnTo>
                  <a:lnTo>
                    <a:pt x="974674" y="38100"/>
                  </a:lnTo>
                  <a:close/>
                </a:path>
              </a:pathLst>
            </a:custGeom>
            <a:solidFill>
              <a:srgbClr val="0A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8645652" y="5998465"/>
            <a:ext cx="974725" cy="76200"/>
            <a:chOff x="8340852" y="2427729"/>
            <a:chExt cx="974725" cy="76200"/>
          </a:xfrm>
        </p:grpSpPr>
        <p:sp>
          <p:nvSpPr>
            <p:cNvPr id="13" name="object 13"/>
            <p:cNvSpPr/>
            <p:nvPr/>
          </p:nvSpPr>
          <p:spPr>
            <a:xfrm>
              <a:off x="8404351" y="2465832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0" y="0"/>
                  </a:moveTo>
                  <a:lnTo>
                    <a:pt x="847674" y="0"/>
                  </a:lnTo>
                </a:path>
              </a:pathLst>
            </a:custGeom>
            <a:ln w="12700">
              <a:solidFill>
                <a:srgbClr val="0A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40852" y="2427731"/>
              <a:ext cx="974725" cy="76200"/>
            </a:xfrm>
            <a:custGeom>
              <a:avLst/>
              <a:gdLst/>
              <a:ahLst/>
              <a:cxnLst/>
              <a:rect l="l" t="t" r="r" b="b"/>
              <a:pathLst>
                <a:path w="9747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974725" h="76200">
                  <a:moveTo>
                    <a:pt x="974674" y="38100"/>
                  </a:moveTo>
                  <a:lnTo>
                    <a:pt x="898474" y="0"/>
                  </a:lnTo>
                  <a:lnTo>
                    <a:pt x="898474" y="76200"/>
                  </a:lnTo>
                  <a:lnTo>
                    <a:pt x="974674" y="38100"/>
                  </a:lnTo>
                  <a:close/>
                </a:path>
              </a:pathLst>
            </a:custGeom>
            <a:solidFill>
              <a:srgbClr val="0A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645652" y="6553200"/>
            <a:ext cx="974725" cy="76200"/>
            <a:chOff x="8340852" y="2982464"/>
            <a:chExt cx="974725" cy="76200"/>
          </a:xfrm>
        </p:grpSpPr>
        <p:sp>
          <p:nvSpPr>
            <p:cNvPr id="25" name="object 25"/>
            <p:cNvSpPr/>
            <p:nvPr/>
          </p:nvSpPr>
          <p:spPr>
            <a:xfrm>
              <a:off x="8404351" y="3020568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0" y="0"/>
                  </a:moveTo>
                  <a:lnTo>
                    <a:pt x="847674" y="0"/>
                  </a:lnTo>
                </a:path>
              </a:pathLst>
            </a:custGeom>
            <a:ln w="12700">
              <a:solidFill>
                <a:srgbClr val="0A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340852" y="2982467"/>
              <a:ext cx="974725" cy="76200"/>
            </a:xfrm>
            <a:custGeom>
              <a:avLst/>
              <a:gdLst/>
              <a:ahLst/>
              <a:cxnLst/>
              <a:rect l="l" t="t" r="r" b="b"/>
              <a:pathLst>
                <a:path w="9747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974725" h="76200">
                  <a:moveTo>
                    <a:pt x="974674" y="38100"/>
                  </a:moveTo>
                  <a:lnTo>
                    <a:pt x="898474" y="0"/>
                  </a:lnTo>
                  <a:lnTo>
                    <a:pt x="898474" y="76200"/>
                  </a:lnTo>
                  <a:lnTo>
                    <a:pt x="974674" y="38100"/>
                  </a:lnTo>
                  <a:close/>
                </a:path>
              </a:pathLst>
            </a:custGeom>
            <a:solidFill>
              <a:srgbClr val="0A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8645652" y="5731764"/>
            <a:ext cx="974725" cy="76200"/>
            <a:chOff x="8340852" y="2161028"/>
            <a:chExt cx="974725" cy="76200"/>
          </a:xfrm>
        </p:grpSpPr>
        <p:sp>
          <p:nvSpPr>
            <p:cNvPr id="28" name="object 28"/>
            <p:cNvSpPr/>
            <p:nvPr/>
          </p:nvSpPr>
          <p:spPr>
            <a:xfrm>
              <a:off x="8404351" y="2199131"/>
              <a:ext cx="847725" cy="0"/>
            </a:xfrm>
            <a:custGeom>
              <a:avLst/>
              <a:gdLst/>
              <a:ahLst/>
              <a:cxnLst/>
              <a:rect l="l" t="t" r="r" b="b"/>
              <a:pathLst>
                <a:path w="847725">
                  <a:moveTo>
                    <a:pt x="0" y="0"/>
                  </a:moveTo>
                  <a:lnTo>
                    <a:pt x="847674" y="0"/>
                  </a:lnTo>
                </a:path>
              </a:pathLst>
            </a:custGeom>
            <a:ln w="12700">
              <a:solidFill>
                <a:srgbClr val="0A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40852" y="2161031"/>
              <a:ext cx="974725" cy="76200"/>
            </a:xfrm>
            <a:custGeom>
              <a:avLst/>
              <a:gdLst/>
              <a:ahLst/>
              <a:cxnLst/>
              <a:rect l="l" t="t" r="r" b="b"/>
              <a:pathLst>
                <a:path w="9747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0"/>
                  </a:lnTo>
                  <a:close/>
                </a:path>
                <a:path w="974725" h="76200">
                  <a:moveTo>
                    <a:pt x="974674" y="38100"/>
                  </a:moveTo>
                  <a:lnTo>
                    <a:pt x="898474" y="0"/>
                  </a:lnTo>
                  <a:lnTo>
                    <a:pt x="898474" y="76200"/>
                  </a:lnTo>
                  <a:lnTo>
                    <a:pt x="974674" y="38100"/>
                  </a:lnTo>
                  <a:close/>
                </a:path>
              </a:pathLst>
            </a:custGeom>
            <a:solidFill>
              <a:srgbClr val="0A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089147" cy="68580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8265" y="1925439"/>
            <a:ext cx="2854483" cy="512961"/>
          </a:xfrm>
          <a:prstGeom prst="rect">
            <a:avLst/>
          </a:prstGeom>
          <a:ln>
            <a:noFill/>
            <a:prstDash val="dash"/>
          </a:ln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3550"/>
              </a:spcBef>
            </a:pP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Adoption is </a:t>
            </a:r>
            <a:r>
              <a:rPr lang="en-US" sz="1400" b="1" spc="-10" dirty="0">
                <a:solidFill>
                  <a:srgbClr val="FFFFFF"/>
                </a:solidFill>
                <a:latin typeface="Calibri"/>
                <a:cs typeface="Calibri"/>
              </a:rPr>
              <a:t>social.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People do what they see other people doing.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303253" y="381000"/>
            <a:ext cx="340234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30" dirty="0">
                <a:solidFill>
                  <a:srgbClr val="5388B6"/>
                </a:solidFill>
              </a:rPr>
              <a:t>Power / Performance Gears </a:t>
            </a:r>
            <a:endParaRPr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7992813-AEC1-7620-72FC-551541BC081C}"/>
              </a:ext>
            </a:extLst>
          </p:cNvPr>
          <p:cNvSpPr txBox="1"/>
          <p:nvPr/>
        </p:nvSpPr>
        <p:spPr>
          <a:xfrm>
            <a:off x="0" y="228600"/>
            <a:ext cx="304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+mj-lt"/>
              </a:rPr>
              <a:t>Solution:</a:t>
            </a:r>
            <a:r>
              <a:rPr lang="en-US" sz="40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r>
              <a:rPr lang="en-US" sz="2800" dirty="0">
                <a:solidFill>
                  <a:schemeClr val="bg1"/>
                </a:solidFill>
                <a:latin typeface="+mj-lt"/>
              </a:rPr>
              <a:t>Small Storm before a Big Tornado</a:t>
            </a:r>
            <a:endParaRPr lang="en-US" sz="3600" spc="-15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8C213B32-DEF2-9D75-22F2-24B9151CA923}"/>
              </a:ext>
            </a:extLst>
          </p:cNvPr>
          <p:cNvSpPr/>
          <p:nvPr/>
        </p:nvSpPr>
        <p:spPr>
          <a:xfrm flipV="1">
            <a:off x="7807455" y="798655"/>
            <a:ext cx="4155945" cy="45719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531276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32">
            <a:extLst>
              <a:ext uri="{FF2B5EF4-FFF2-40B4-BE49-F238E27FC236}">
                <a16:creationId xmlns:a16="http://schemas.microsoft.com/office/drawing/2014/main" id="{0C09EBF9-AF42-D774-A4F4-06A016285863}"/>
              </a:ext>
            </a:extLst>
          </p:cNvPr>
          <p:cNvSpPr txBox="1">
            <a:spLocks/>
          </p:cNvSpPr>
          <p:nvPr/>
        </p:nvSpPr>
        <p:spPr>
          <a:xfrm>
            <a:off x="7838443" y="381000"/>
            <a:ext cx="435355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eaLnBrk="1" hangingPunct="1">
              <a:defRPr sz="3200" b="0" i="0">
                <a:solidFill>
                  <a:srgbClr val="002948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kern="0" spc="-30" dirty="0">
                <a:solidFill>
                  <a:srgbClr val="5388B6"/>
                </a:solidFill>
              </a:rPr>
              <a:t>Start by carving out a SMALL niche</a:t>
            </a:r>
            <a:endParaRPr lang="en-US" sz="2400" kern="0" dirty="0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9A5AAC6-BE73-3CAF-C4F3-0D98BED49DB7}"/>
              </a:ext>
            </a:extLst>
          </p:cNvPr>
          <p:cNvGrpSpPr/>
          <p:nvPr/>
        </p:nvGrpSpPr>
        <p:grpSpPr>
          <a:xfrm>
            <a:off x="7924800" y="914399"/>
            <a:ext cx="4023360" cy="3718651"/>
            <a:chOff x="7918221" y="914399"/>
            <a:chExt cx="4023360" cy="3718651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BB9A6B2-3FBD-8286-AC26-BA1A1E97B454}"/>
                </a:ext>
              </a:extLst>
            </p:cNvPr>
            <p:cNvSpPr/>
            <p:nvPr/>
          </p:nvSpPr>
          <p:spPr>
            <a:xfrm>
              <a:off x="7918221" y="914399"/>
              <a:ext cx="4023360" cy="3657600"/>
            </a:xfrm>
            <a:custGeom>
              <a:avLst/>
              <a:gdLst>
                <a:gd name="connsiteX0" fmla="*/ 0 w 3768294"/>
                <a:gd name="connsiteY0" fmla="*/ 1859326 h 3718651"/>
                <a:gd name="connsiteX1" fmla="*/ 1884147 w 3768294"/>
                <a:gd name="connsiteY1" fmla="*/ 0 h 3718651"/>
                <a:gd name="connsiteX2" fmla="*/ 3768294 w 3768294"/>
                <a:gd name="connsiteY2" fmla="*/ 1859326 h 3718651"/>
                <a:gd name="connsiteX3" fmla="*/ 1884147 w 3768294"/>
                <a:gd name="connsiteY3" fmla="*/ 3718652 h 3718651"/>
                <a:gd name="connsiteX4" fmla="*/ 0 w 3768294"/>
                <a:gd name="connsiteY4" fmla="*/ 1859326 h 371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294" h="3718651">
                  <a:moveTo>
                    <a:pt x="0" y="1859326"/>
                  </a:moveTo>
                  <a:cubicBezTo>
                    <a:pt x="0" y="832449"/>
                    <a:pt x="843561" y="0"/>
                    <a:pt x="1884147" y="0"/>
                  </a:cubicBezTo>
                  <a:cubicBezTo>
                    <a:pt x="2924733" y="0"/>
                    <a:pt x="3768294" y="832449"/>
                    <a:pt x="3768294" y="1859326"/>
                  </a:cubicBezTo>
                  <a:cubicBezTo>
                    <a:pt x="3768294" y="2886203"/>
                    <a:pt x="2924733" y="3718652"/>
                    <a:pt x="1884147" y="3718652"/>
                  </a:cubicBezTo>
                  <a:cubicBezTo>
                    <a:pt x="843561" y="3718652"/>
                    <a:pt x="0" y="2886203"/>
                    <a:pt x="0" y="1859326"/>
                  </a:cubicBezTo>
                  <a:close/>
                </a:path>
              </a:pathLst>
            </a:custGeom>
            <a:solidFill>
              <a:srgbClr val="00294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62936" tIns="271276" rIns="1262936" bIns="3246198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spc="0" dirty="0"/>
                <a:t>Job Seeking Candidates</a:t>
              </a: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48AAB77-9416-EAA5-0E68-5B723C16B2A3}"/>
                </a:ext>
              </a:extLst>
            </p:cNvPr>
            <p:cNvSpPr/>
            <p:nvPr/>
          </p:nvSpPr>
          <p:spPr>
            <a:xfrm>
              <a:off x="8375421" y="1472197"/>
              <a:ext cx="3160853" cy="3160853"/>
            </a:xfrm>
            <a:custGeom>
              <a:avLst/>
              <a:gdLst>
                <a:gd name="connsiteX0" fmla="*/ 0 w 3160853"/>
                <a:gd name="connsiteY0" fmla="*/ 1580427 h 3160853"/>
                <a:gd name="connsiteX1" fmla="*/ 1580427 w 3160853"/>
                <a:gd name="connsiteY1" fmla="*/ 0 h 3160853"/>
                <a:gd name="connsiteX2" fmla="*/ 3160854 w 3160853"/>
                <a:gd name="connsiteY2" fmla="*/ 1580427 h 3160853"/>
                <a:gd name="connsiteX3" fmla="*/ 1580427 w 3160853"/>
                <a:gd name="connsiteY3" fmla="*/ 3160854 h 3160853"/>
                <a:gd name="connsiteX4" fmla="*/ 0 w 3160853"/>
                <a:gd name="connsiteY4" fmla="*/ 1580427 h 3160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60853" h="3160853">
                  <a:moveTo>
                    <a:pt x="0" y="1580427"/>
                  </a:moveTo>
                  <a:cubicBezTo>
                    <a:pt x="0" y="707581"/>
                    <a:pt x="707581" y="0"/>
                    <a:pt x="1580427" y="0"/>
                  </a:cubicBezTo>
                  <a:cubicBezTo>
                    <a:pt x="2453273" y="0"/>
                    <a:pt x="3160854" y="707581"/>
                    <a:pt x="3160854" y="1580427"/>
                  </a:cubicBezTo>
                  <a:cubicBezTo>
                    <a:pt x="3160854" y="2453273"/>
                    <a:pt x="2453273" y="3160854"/>
                    <a:pt x="1580427" y="3160854"/>
                  </a:cubicBezTo>
                  <a:cubicBezTo>
                    <a:pt x="707581" y="3160854"/>
                    <a:pt x="0" y="2453273"/>
                    <a:pt x="0" y="158042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15000"/>
                    <a:lumMod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84211" tIns="267093" rIns="984212" bIns="270095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Active Seeking Gen Z</a:t>
              </a: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DEFD5AB-A3AE-2EE0-F79E-800F2B8BE1C5}"/>
                </a:ext>
              </a:extLst>
            </p:cNvPr>
            <p:cNvSpPr/>
            <p:nvPr/>
          </p:nvSpPr>
          <p:spPr>
            <a:xfrm>
              <a:off x="8637571" y="2029995"/>
              <a:ext cx="2603055" cy="2603055"/>
            </a:xfrm>
            <a:custGeom>
              <a:avLst/>
              <a:gdLst>
                <a:gd name="connsiteX0" fmla="*/ 0 w 2603055"/>
                <a:gd name="connsiteY0" fmla="*/ 1301528 h 2603055"/>
                <a:gd name="connsiteX1" fmla="*/ 1301528 w 2603055"/>
                <a:gd name="connsiteY1" fmla="*/ 0 h 2603055"/>
                <a:gd name="connsiteX2" fmla="*/ 2603056 w 2603055"/>
                <a:gd name="connsiteY2" fmla="*/ 1301528 h 2603055"/>
                <a:gd name="connsiteX3" fmla="*/ 1301528 w 2603055"/>
                <a:gd name="connsiteY3" fmla="*/ 2603056 h 2603055"/>
                <a:gd name="connsiteX4" fmla="*/ 0 w 2603055"/>
                <a:gd name="connsiteY4" fmla="*/ 1301528 h 260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3055" h="2603055">
                  <a:moveTo>
                    <a:pt x="0" y="1301528"/>
                  </a:moveTo>
                  <a:cubicBezTo>
                    <a:pt x="0" y="582714"/>
                    <a:pt x="582714" y="0"/>
                    <a:pt x="1301528" y="0"/>
                  </a:cubicBezTo>
                  <a:cubicBezTo>
                    <a:pt x="2020342" y="0"/>
                    <a:pt x="2603056" y="582714"/>
                    <a:pt x="2603056" y="1301528"/>
                  </a:cubicBezTo>
                  <a:cubicBezTo>
                    <a:pt x="2603056" y="2020342"/>
                    <a:pt x="2020342" y="2603056"/>
                    <a:pt x="1301528" y="2603056"/>
                  </a:cubicBezTo>
                  <a:cubicBezTo>
                    <a:pt x="582714" y="2603056"/>
                    <a:pt x="0" y="2020342"/>
                    <a:pt x="0" y="130152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20000"/>
                    <a:lumMod val="10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3331" tIns="264955" rIns="713331" bIns="2149567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/>
                <a:t>College Educated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C2EA473-53C1-168F-56A2-DF71942E1640}"/>
                </a:ext>
              </a:extLst>
            </p:cNvPr>
            <p:cNvSpPr/>
            <p:nvPr/>
          </p:nvSpPr>
          <p:spPr>
            <a:xfrm>
              <a:off x="8783395" y="2587792"/>
              <a:ext cx="2311407" cy="2045258"/>
            </a:xfrm>
            <a:custGeom>
              <a:avLst/>
              <a:gdLst>
                <a:gd name="connsiteX0" fmla="*/ 0 w 2311407"/>
                <a:gd name="connsiteY0" fmla="*/ 1022629 h 2045258"/>
                <a:gd name="connsiteX1" fmla="*/ 1155704 w 2311407"/>
                <a:gd name="connsiteY1" fmla="*/ 0 h 2045258"/>
                <a:gd name="connsiteX2" fmla="*/ 2311408 w 2311407"/>
                <a:gd name="connsiteY2" fmla="*/ 1022629 h 2045258"/>
                <a:gd name="connsiteX3" fmla="*/ 1155704 w 2311407"/>
                <a:gd name="connsiteY3" fmla="*/ 2045258 h 2045258"/>
                <a:gd name="connsiteX4" fmla="*/ 0 w 2311407"/>
                <a:gd name="connsiteY4" fmla="*/ 1022629 h 2045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1407" h="2045258">
                  <a:moveTo>
                    <a:pt x="0" y="1022629"/>
                  </a:moveTo>
                  <a:cubicBezTo>
                    <a:pt x="0" y="457847"/>
                    <a:pt x="517426" y="0"/>
                    <a:pt x="1155704" y="0"/>
                  </a:cubicBezTo>
                  <a:cubicBezTo>
                    <a:pt x="1793982" y="0"/>
                    <a:pt x="2311408" y="457847"/>
                    <a:pt x="2311408" y="1022629"/>
                  </a:cubicBezTo>
                  <a:cubicBezTo>
                    <a:pt x="2311408" y="1587411"/>
                    <a:pt x="1793982" y="2045258"/>
                    <a:pt x="1155704" y="2045258"/>
                  </a:cubicBezTo>
                  <a:cubicBezTo>
                    <a:pt x="517426" y="2045258"/>
                    <a:pt x="0" y="1587411"/>
                    <a:pt x="0" y="102262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lumMod val="50000"/>
                    <a:lumOff val="50000"/>
                    <a:alpha val="26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16967" tIns="269418" rIns="616968" bIns="1578382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bg1"/>
                  </a:solidFill>
                </a:rPr>
                <a:t>Entry Level / Internship</a:t>
              </a: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BFE77BD-88A0-451E-2135-76A92DF1C1A3}"/>
                </a:ext>
              </a:extLst>
            </p:cNvPr>
            <p:cNvSpPr/>
            <p:nvPr/>
          </p:nvSpPr>
          <p:spPr>
            <a:xfrm>
              <a:off x="8935799" y="3145590"/>
              <a:ext cx="2006598" cy="1487460"/>
            </a:xfrm>
            <a:custGeom>
              <a:avLst/>
              <a:gdLst>
                <a:gd name="connsiteX0" fmla="*/ 0 w 2006598"/>
                <a:gd name="connsiteY0" fmla="*/ 743730 h 1487460"/>
                <a:gd name="connsiteX1" fmla="*/ 1003299 w 2006598"/>
                <a:gd name="connsiteY1" fmla="*/ 0 h 1487460"/>
                <a:gd name="connsiteX2" fmla="*/ 2006598 w 2006598"/>
                <a:gd name="connsiteY2" fmla="*/ 743730 h 1487460"/>
                <a:gd name="connsiteX3" fmla="*/ 1003299 w 2006598"/>
                <a:gd name="connsiteY3" fmla="*/ 1487460 h 1487460"/>
                <a:gd name="connsiteX4" fmla="*/ 0 w 2006598"/>
                <a:gd name="connsiteY4" fmla="*/ 743730 h 148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6598" h="1487460">
                  <a:moveTo>
                    <a:pt x="0" y="743730"/>
                  </a:moveTo>
                  <a:cubicBezTo>
                    <a:pt x="0" y="332979"/>
                    <a:pt x="449192" y="0"/>
                    <a:pt x="1003299" y="0"/>
                  </a:cubicBezTo>
                  <a:cubicBezTo>
                    <a:pt x="1557406" y="0"/>
                    <a:pt x="2006598" y="332979"/>
                    <a:pt x="2006598" y="743730"/>
                  </a:cubicBezTo>
                  <a:cubicBezTo>
                    <a:pt x="2006598" y="1154481"/>
                    <a:pt x="1557406" y="1487460"/>
                    <a:pt x="1003299" y="1487460"/>
                  </a:cubicBezTo>
                  <a:cubicBezTo>
                    <a:pt x="449192" y="1487460"/>
                    <a:pt x="0" y="1154481"/>
                    <a:pt x="0" y="74373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alpha val="40000"/>
                    <a:lumMod val="25000"/>
                    <a:lumOff val="7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36499" tIns="271277" rIns="436498" bIns="101500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bg1"/>
                  </a:solidFill>
                </a:rPr>
                <a:t>General Business Industry</a:t>
              </a: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191C29-C246-994A-8D2A-AC46D8311A99}"/>
                </a:ext>
              </a:extLst>
            </p:cNvPr>
            <p:cNvSpPr/>
            <p:nvPr/>
          </p:nvSpPr>
          <p:spPr>
            <a:xfrm>
              <a:off x="9240596" y="3703388"/>
              <a:ext cx="1397004" cy="929662"/>
            </a:xfrm>
            <a:custGeom>
              <a:avLst/>
              <a:gdLst>
                <a:gd name="connsiteX0" fmla="*/ 0 w 1397004"/>
                <a:gd name="connsiteY0" fmla="*/ 464831 h 929662"/>
                <a:gd name="connsiteX1" fmla="*/ 698502 w 1397004"/>
                <a:gd name="connsiteY1" fmla="*/ 0 h 929662"/>
                <a:gd name="connsiteX2" fmla="*/ 1397004 w 1397004"/>
                <a:gd name="connsiteY2" fmla="*/ 464831 h 929662"/>
                <a:gd name="connsiteX3" fmla="*/ 698502 w 1397004"/>
                <a:gd name="connsiteY3" fmla="*/ 929662 h 929662"/>
                <a:gd name="connsiteX4" fmla="*/ 0 w 1397004"/>
                <a:gd name="connsiteY4" fmla="*/ 464831 h 92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004" h="929662">
                  <a:moveTo>
                    <a:pt x="0" y="464831"/>
                  </a:moveTo>
                  <a:cubicBezTo>
                    <a:pt x="0" y="208112"/>
                    <a:pt x="312730" y="0"/>
                    <a:pt x="698502" y="0"/>
                  </a:cubicBezTo>
                  <a:cubicBezTo>
                    <a:pt x="1084274" y="0"/>
                    <a:pt x="1397004" y="208112"/>
                    <a:pt x="1397004" y="464831"/>
                  </a:cubicBezTo>
                  <a:cubicBezTo>
                    <a:pt x="1397004" y="721550"/>
                    <a:pt x="1084274" y="929662"/>
                    <a:pt x="698502" y="929662"/>
                  </a:cubicBezTo>
                  <a:cubicBezTo>
                    <a:pt x="312730" y="929662"/>
                    <a:pt x="0" y="721550"/>
                    <a:pt x="0" y="464831"/>
                  </a:cubicBezTo>
                  <a:close/>
                </a:path>
              </a:pathLst>
            </a:custGeom>
            <a:solidFill>
              <a:schemeClr val="bg1"/>
            </a:solidFill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4587" tIns="232415" rIns="204586" bIns="232416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b="1" kern="1200" dirty="0">
                  <a:solidFill>
                    <a:schemeClr val="tx1"/>
                  </a:solidFill>
                </a:rPr>
                <a:t>Analysts, Sales, Marketing, etc.</a:t>
              </a:r>
            </a:p>
          </p:txBody>
        </p:sp>
      </p:grpSp>
      <p:sp>
        <p:nvSpPr>
          <p:cNvPr id="43" name="object 20">
            <a:extLst>
              <a:ext uri="{FF2B5EF4-FFF2-40B4-BE49-F238E27FC236}">
                <a16:creationId xmlns:a16="http://schemas.microsoft.com/office/drawing/2014/main" id="{83359930-E3AC-8CA0-3DCF-1F88AB8A45B8}"/>
              </a:ext>
            </a:extLst>
          </p:cNvPr>
          <p:cNvSpPr/>
          <p:nvPr/>
        </p:nvSpPr>
        <p:spPr>
          <a:xfrm flipV="1">
            <a:off x="3326960" y="802812"/>
            <a:ext cx="4055223" cy="41563"/>
          </a:xfrm>
          <a:custGeom>
            <a:avLst/>
            <a:gdLst/>
            <a:ahLst/>
            <a:cxnLst/>
            <a:rect l="l" t="t" r="r" b="b"/>
            <a:pathLst>
              <a:path w="5313045">
                <a:moveTo>
                  <a:pt x="5312765" y="0"/>
                </a:moveTo>
                <a:lnTo>
                  <a:pt x="0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F1EC3D7-A9EE-D6C5-3F79-137936A90283}"/>
              </a:ext>
            </a:extLst>
          </p:cNvPr>
          <p:cNvGrpSpPr/>
          <p:nvPr/>
        </p:nvGrpSpPr>
        <p:grpSpPr>
          <a:xfrm>
            <a:off x="3489736" y="1083513"/>
            <a:ext cx="1590258" cy="1589893"/>
            <a:chOff x="3331358" y="1026315"/>
            <a:chExt cx="2116633" cy="211614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627C8907-45B6-77DB-A5A9-204391B79ADA}"/>
                </a:ext>
              </a:extLst>
            </p:cNvPr>
            <p:cNvSpPr/>
            <p:nvPr/>
          </p:nvSpPr>
          <p:spPr>
            <a:xfrm>
              <a:off x="3733800" y="1410060"/>
              <a:ext cx="1295400" cy="1298448"/>
            </a:xfrm>
            <a:prstGeom prst="ellipse">
              <a:avLst/>
            </a:prstGeom>
            <a:solidFill>
              <a:srgbClr val="7474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/>
                <a:t>Enlistment</a:t>
              </a:r>
              <a:endParaRPr lang="en-US" sz="8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29FBF6-709E-BA30-1F78-AFF4041EEEF4}"/>
                </a:ext>
              </a:extLst>
            </p:cNvPr>
            <p:cNvSpPr/>
            <p:nvPr/>
          </p:nvSpPr>
          <p:spPr>
            <a:xfrm rot="2866370">
              <a:off x="4823762" y="258360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E8F045-2365-97DC-C0E8-200BAB7BC2FD}"/>
                </a:ext>
              </a:extLst>
            </p:cNvPr>
            <p:cNvSpPr/>
            <p:nvPr/>
          </p:nvSpPr>
          <p:spPr>
            <a:xfrm rot="19934085">
              <a:off x="4971865" y="153108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85BC492-59C7-C48B-AF60-5A777782E305}"/>
                </a:ext>
              </a:extLst>
            </p:cNvPr>
            <p:cNvSpPr/>
            <p:nvPr/>
          </p:nvSpPr>
          <p:spPr>
            <a:xfrm rot="11228753">
              <a:off x="5042130" y="207311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46B7E2-EEF0-7C1C-D612-85880562881F}"/>
                </a:ext>
              </a:extLst>
            </p:cNvPr>
            <p:cNvSpPr/>
            <p:nvPr/>
          </p:nvSpPr>
          <p:spPr>
            <a:xfrm rot="6671523">
              <a:off x="4429695" y="109248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20CED2F-8DD4-25CB-E1C6-D732D2FB11FE}"/>
                </a:ext>
              </a:extLst>
            </p:cNvPr>
            <p:cNvSpPr/>
            <p:nvPr/>
          </p:nvSpPr>
          <p:spPr>
            <a:xfrm rot="3385892">
              <a:off x="3742531" y="118215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C6A793D-1D6B-BF44-EF89-5AF487A63DEB}"/>
                </a:ext>
              </a:extLst>
            </p:cNvPr>
            <p:cNvSpPr/>
            <p:nvPr/>
          </p:nvSpPr>
          <p:spPr>
            <a:xfrm rot="964330">
              <a:off x="3331358" y="160847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DFDDC94-EEAD-769B-D5AD-49728AE69335}"/>
                </a:ext>
              </a:extLst>
            </p:cNvPr>
            <p:cNvSpPr/>
            <p:nvPr/>
          </p:nvSpPr>
          <p:spPr>
            <a:xfrm rot="9747941">
              <a:off x="3332673" y="2181017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8DCBF7-281A-1130-CC6A-D31EF17A28E8}"/>
                </a:ext>
              </a:extLst>
            </p:cNvPr>
            <p:cNvSpPr/>
            <p:nvPr/>
          </p:nvSpPr>
          <p:spPr>
            <a:xfrm rot="7218050">
              <a:off x="3770285" y="273550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80D44E8-616A-5043-FA89-E15D40B77959}"/>
                </a:ext>
              </a:extLst>
            </p:cNvPr>
            <p:cNvSpPr/>
            <p:nvPr/>
          </p:nvSpPr>
          <p:spPr>
            <a:xfrm rot="4961739">
              <a:off x="4268241" y="280277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7782187-2332-CA11-155A-89CA22D3500A}"/>
              </a:ext>
            </a:extLst>
          </p:cNvPr>
          <p:cNvGrpSpPr/>
          <p:nvPr/>
        </p:nvGrpSpPr>
        <p:grpSpPr>
          <a:xfrm>
            <a:off x="5791925" y="1083513"/>
            <a:ext cx="1590258" cy="1589893"/>
            <a:chOff x="3331358" y="1026315"/>
            <a:chExt cx="2116633" cy="211614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B29F5E1-BE2F-58EB-1DB4-EAEEAFCE8DEC}"/>
                </a:ext>
              </a:extLst>
            </p:cNvPr>
            <p:cNvSpPr/>
            <p:nvPr/>
          </p:nvSpPr>
          <p:spPr>
            <a:xfrm>
              <a:off x="3733800" y="1410060"/>
              <a:ext cx="1295400" cy="1298448"/>
            </a:xfrm>
            <a:prstGeom prst="ellipse">
              <a:avLst/>
            </a:prstGeom>
            <a:solidFill>
              <a:srgbClr val="7474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/>
                <a:t>Acquisition</a:t>
              </a:r>
              <a:endParaRPr lang="en-US" sz="1200" b="1" dirty="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81BCCDA-02C9-1067-F31C-BE71719C570E}"/>
                </a:ext>
              </a:extLst>
            </p:cNvPr>
            <p:cNvSpPr/>
            <p:nvPr/>
          </p:nvSpPr>
          <p:spPr>
            <a:xfrm rot="2866370">
              <a:off x="4823762" y="258360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113370D-7C8C-B11F-D704-30961CC6148D}"/>
                </a:ext>
              </a:extLst>
            </p:cNvPr>
            <p:cNvSpPr/>
            <p:nvPr/>
          </p:nvSpPr>
          <p:spPr>
            <a:xfrm rot="19934085">
              <a:off x="4971865" y="153108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799FC24-D837-5434-5980-056D66B7B163}"/>
                </a:ext>
              </a:extLst>
            </p:cNvPr>
            <p:cNvSpPr/>
            <p:nvPr/>
          </p:nvSpPr>
          <p:spPr>
            <a:xfrm rot="11228753">
              <a:off x="5042130" y="207311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917453-F1FE-B941-DBCE-0D7101A5CD06}"/>
                </a:ext>
              </a:extLst>
            </p:cNvPr>
            <p:cNvSpPr/>
            <p:nvPr/>
          </p:nvSpPr>
          <p:spPr>
            <a:xfrm rot="6671523">
              <a:off x="4429695" y="109248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251AF50-A822-18AB-681F-F533C2553197}"/>
                </a:ext>
              </a:extLst>
            </p:cNvPr>
            <p:cNvSpPr/>
            <p:nvPr/>
          </p:nvSpPr>
          <p:spPr>
            <a:xfrm rot="3385892">
              <a:off x="3742531" y="118215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7AD4F47-2111-5A37-842A-32B25EDE9080}"/>
                </a:ext>
              </a:extLst>
            </p:cNvPr>
            <p:cNvSpPr/>
            <p:nvPr/>
          </p:nvSpPr>
          <p:spPr>
            <a:xfrm rot="964330">
              <a:off x="3331358" y="160847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7CCA204-67CC-ABB2-46F6-C254D401E34B}"/>
                </a:ext>
              </a:extLst>
            </p:cNvPr>
            <p:cNvSpPr/>
            <p:nvPr/>
          </p:nvSpPr>
          <p:spPr>
            <a:xfrm rot="9747941">
              <a:off x="3332673" y="2181017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BCB04CF-7D52-7BE4-C073-FCAC81ADE60B}"/>
                </a:ext>
              </a:extLst>
            </p:cNvPr>
            <p:cNvSpPr/>
            <p:nvPr/>
          </p:nvSpPr>
          <p:spPr>
            <a:xfrm rot="7218050">
              <a:off x="3770285" y="273550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3CF9AA8-817C-B789-D5E9-8B140FD18D8B}"/>
                </a:ext>
              </a:extLst>
            </p:cNvPr>
            <p:cNvSpPr/>
            <p:nvPr/>
          </p:nvSpPr>
          <p:spPr>
            <a:xfrm rot="4961739">
              <a:off x="4268241" y="280277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A229316-0139-5348-2CB1-AC3C068933E6}"/>
              </a:ext>
            </a:extLst>
          </p:cNvPr>
          <p:cNvGrpSpPr/>
          <p:nvPr/>
        </p:nvGrpSpPr>
        <p:grpSpPr>
          <a:xfrm>
            <a:off x="3489736" y="2956472"/>
            <a:ext cx="1590258" cy="1589893"/>
            <a:chOff x="3331358" y="1026315"/>
            <a:chExt cx="2116633" cy="2116147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CD45959-90F8-D236-B2C3-61941B2D06E2}"/>
                </a:ext>
              </a:extLst>
            </p:cNvPr>
            <p:cNvSpPr/>
            <p:nvPr/>
          </p:nvSpPr>
          <p:spPr>
            <a:xfrm>
              <a:off x="3733800" y="1410059"/>
              <a:ext cx="1295399" cy="1298447"/>
            </a:xfrm>
            <a:prstGeom prst="ellipse">
              <a:avLst/>
            </a:prstGeom>
            <a:solidFill>
              <a:srgbClr val="7474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900" b="1" dirty="0"/>
                <a:t>Monetization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7953A79-7C22-7BD7-1F74-607FE658C10C}"/>
                </a:ext>
              </a:extLst>
            </p:cNvPr>
            <p:cNvSpPr/>
            <p:nvPr/>
          </p:nvSpPr>
          <p:spPr>
            <a:xfrm rot="2866370">
              <a:off x="4823762" y="258360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FCF9461-915D-99F1-8F40-3113E5F6A6A9}"/>
                </a:ext>
              </a:extLst>
            </p:cNvPr>
            <p:cNvSpPr/>
            <p:nvPr/>
          </p:nvSpPr>
          <p:spPr>
            <a:xfrm rot="19934085">
              <a:off x="4971865" y="153108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FF9F0BA-6A0F-5143-6D70-AF3D82F91470}"/>
                </a:ext>
              </a:extLst>
            </p:cNvPr>
            <p:cNvSpPr/>
            <p:nvPr/>
          </p:nvSpPr>
          <p:spPr>
            <a:xfrm rot="11228753">
              <a:off x="5042130" y="207311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6EE35E9-A532-F2DB-E935-D951A9C2E93C}"/>
                </a:ext>
              </a:extLst>
            </p:cNvPr>
            <p:cNvSpPr/>
            <p:nvPr/>
          </p:nvSpPr>
          <p:spPr>
            <a:xfrm rot="6671523">
              <a:off x="4429695" y="109248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5129938-5B56-B260-5F2E-CD3297FD8D6E}"/>
                </a:ext>
              </a:extLst>
            </p:cNvPr>
            <p:cNvSpPr/>
            <p:nvPr/>
          </p:nvSpPr>
          <p:spPr>
            <a:xfrm rot="3385892">
              <a:off x="3742531" y="118215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071F8B3-A333-AEBA-E154-D5BEE09EFFEE}"/>
                </a:ext>
              </a:extLst>
            </p:cNvPr>
            <p:cNvSpPr/>
            <p:nvPr/>
          </p:nvSpPr>
          <p:spPr>
            <a:xfrm rot="964330">
              <a:off x="3331358" y="160847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F872C53-E921-B2A7-BA4A-8824BC6CD5E4}"/>
                </a:ext>
              </a:extLst>
            </p:cNvPr>
            <p:cNvSpPr/>
            <p:nvPr/>
          </p:nvSpPr>
          <p:spPr>
            <a:xfrm rot="9747941">
              <a:off x="3332673" y="2181017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EACF718-0856-C96E-14AB-A90AD2A69483}"/>
                </a:ext>
              </a:extLst>
            </p:cNvPr>
            <p:cNvSpPr/>
            <p:nvPr/>
          </p:nvSpPr>
          <p:spPr>
            <a:xfrm rot="7218050">
              <a:off x="3770285" y="273550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B83E5D8-293B-2B50-BFD5-EE8671A1935C}"/>
                </a:ext>
              </a:extLst>
            </p:cNvPr>
            <p:cNvSpPr/>
            <p:nvPr/>
          </p:nvSpPr>
          <p:spPr>
            <a:xfrm rot="4961739">
              <a:off x="4268241" y="280277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E007E82-514C-0F8D-D377-F65F5D756AC7}"/>
              </a:ext>
            </a:extLst>
          </p:cNvPr>
          <p:cNvGrpSpPr/>
          <p:nvPr/>
        </p:nvGrpSpPr>
        <p:grpSpPr>
          <a:xfrm>
            <a:off x="5791925" y="2978581"/>
            <a:ext cx="1590258" cy="1589893"/>
            <a:chOff x="3331358" y="1026315"/>
            <a:chExt cx="2116633" cy="2116147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AE85880B-734A-418E-F7F8-CECF5394637B}"/>
                </a:ext>
              </a:extLst>
            </p:cNvPr>
            <p:cNvSpPr/>
            <p:nvPr/>
          </p:nvSpPr>
          <p:spPr>
            <a:xfrm>
              <a:off x="3733800" y="1410060"/>
              <a:ext cx="1295400" cy="1298448"/>
            </a:xfrm>
            <a:prstGeom prst="ellipse">
              <a:avLst/>
            </a:prstGeom>
            <a:solidFill>
              <a:srgbClr val="74747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050" b="1" dirty="0"/>
                <a:t>Engagement</a:t>
              </a:r>
              <a:endParaRPr lang="en-US" sz="800" b="1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25D8580-8097-C8A9-8384-4F5608CD054E}"/>
                </a:ext>
              </a:extLst>
            </p:cNvPr>
            <p:cNvSpPr/>
            <p:nvPr/>
          </p:nvSpPr>
          <p:spPr>
            <a:xfrm rot="2866370">
              <a:off x="4823762" y="258360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C5C13DAA-0DCB-FEA7-922D-0F42D1E40D94}"/>
                </a:ext>
              </a:extLst>
            </p:cNvPr>
            <p:cNvSpPr/>
            <p:nvPr/>
          </p:nvSpPr>
          <p:spPr>
            <a:xfrm rot="19934085">
              <a:off x="4971865" y="1531085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DC2FB05-BCD6-9EF0-A493-32F62B63D78C}"/>
                </a:ext>
              </a:extLst>
            </p:cNvPr>
            <p:cNvSpPr/>
            <p:nvPr/>
          </p:nvSpPr>
          <p:spPr>
            <a:xfrm rot="11228753">
              <a:off x="5042130" y="207311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5AAF788-13C9-4F0E-A7B5-2AC5BC2B2D29}"/>
                </a:ext>
              </a:extLst>
            </p:cNvPr>
            <p:cNvSpPr/>
            <p:nvPr/>
          </p:nvSpPr>
          <p:spPr>
            <a:xfrm rot="6671523">
              <a:off x="4429695" y="109248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3ED89FF4-607C-005A-E561-84D365ED66E8}"/>
                </a:ext>
              </a:extLst>
            </p:cNvPr>
            <p:cNvSpPr/>
            <p:nvPr/>
          </p:nvSpPr>
          <p:spPr>
            <a:xfrm rot="3385892">
              <a:off x="3742531" y="118215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E56164A8-BE7A-2B52-8D48-CA5F58DF3955}"/>
                </a:ext>
              </a:extLst>
            </p:cNvPr>
            <p:cNvSpPr/>
            <p:nvPr/>
          </p:nvSpPr>
          <p:spPr>
            <a:xfrm rot="964330">
              <a:off x="3331358" y="1608478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4B6DD34-AE12-BD9F-9B4C-3425536C58CD}"/>
                </a:ext>
              </a:extLst>
            </p:cNvPr>
            <p:cNvSpPr/>
            <p:nvPr/>
          </p:nvSpPr>
          <p:spPr>
            <a:xfrm rot="9747941">
              <a:off x="3332673" y="2181017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9D74183-8E24-4A61-ADD5-3839AB3FEA48}"/>
                </a:ext>
              </a:extLst>
            </p:cNvPr>
            <p:cNvSpPr/>
            <p:nvPr/>
          </p:nvSpPr>
          <p:spPr>
            <a:xfrm rot="7218050">
              <a:off x="3770285" y="2735504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3755AAE-4757-9B6D-231F-DB6C671DE8C2}"/>
                </a:ext>
              </a:extLst>
            </p:cNvPr>
            <p:cNvSpPr/>
            <p:nvPr/>
          </p:nvSpPr>
          <p:spPr>
            <a:xfrm rot="4961739">
              <a:off x="4268241" y="2802770"/>
              <a:ext cx="405861" cy="273524"/>
            </a:xfrm>
            <a:prstGeom prst="rect">
              <a:avLst/>
            </a:prstGeom>
            <a:solidFill>
              <a:srgbClr val="74747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  <p:pic>
        <p:nvPicPr>
          <p:cNvPr id="93" name="Graphic 92" descr="Tornado with solid fill">
            <a:extLst>
              <a:ext uri="{FF2B5EF4-FFF2-40B4-BE49-F238E27FC236}">
                <a16:creationId xmlns:a16="http://schemas.microsoft.com/office/drawing/2014/main" id="{430D4131-CE0A-5E34-E86C-F0FF6B22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5308" y="2198755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4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A5B78-11BB-6175-AC19-6D5383241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95185"/>
            <a:ext cx="11258550" cy="492443"/>
          </a:xfrm>
        </p:spPr>
        <p:txBody>
          <a:bodyPr/>
          <a:lstStyle/>
          <a:p>
            <a:r>
              <a:rPr lang="en-US" sz="3200" spc="-100" dirty="0"/>
              <a:t>Penn State Market Sizing (First Semester Post-Launch)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0F535E-58EC-BFF1-9C4A-6C26FA9CDA6E}"/>
              </a:ext>
            </a:extLst>
          </p:cNvPr>
          <p:cNvSpPr/>
          <p:nvPr/>
        </p:nvSpPr>
        <p:spPr>
          <a:xfrm>
            <a:off x="1905000" y="1447800"/>
            <a:ext cx="1371600" cy="1303895"/>
          </a:xfrm>
          <a:prstGeom prst="ellipse">
            <a:avLst/>
          </a:prstGeom>
          <a:solidFill>
            <a:srgbClr val="0029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22,550</a:t>
            </a:r>
          </a:p>
          <a:p>
            <a:pPr algn="ctr"/>
            <a:r>
              <a:rPr lang="en-US" sz="1000" b="1" dirty="0"/>
              <a:t>Users Per Year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45CC65-5C99-5C9F-A506-4AB16C76F95B}"/>
              </a:ext>
            </a:extLst>
          </p:cNvPr>
          <p:cNvSpPr txBox="1"/>
          <p:nvPr/>
        </p:nvSpPr>
        <p:spPr>
          <a:xfrm>
            <a:off x="466725" y="1676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Total Available Market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BF3353-34BA-9861-D129-BCC6870E59BB}"/>
              </a:ext>
            </a:extLst>
          </p:cNvPr>
          <p:cNvSpPr txBox="1"/>
          <p:nvPr/>
        </p:nvSpPr>
        <p:spPr>
          <a:xfrm>
            <a:off x="352425" y="357247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Serviceable Addressable Market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561BFB-2F5E-7158-3AF6-B167C497214E}"/>
              </a:ext>
            </a:extLst>
          </p:cNvPr>
          <p:cNvSpPr txBox="1"/>
          <p:nvPr/>
        </p:nvSpPr>
        <p:spPr>
          <a:xfrm>
            <a:off x="352425" y="5243062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Serviceable Obtainable 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A468BF-EBB3-07EF-1445-97AE56CF1ACA}"/>
              </a:ext>
            </a:extLst>
          </p:cNvPr>
          <p:cNvSpPr txBox="1"/>
          <p:nvPr/>
        </p:nvSpPr>
        <p:spPr>
          <a:xfrm>
            <a:off x="3733800" y="1476345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24B252-791C-4DE6-FAD3-A20C267CA866}"/>
              </a:ext>
            </a:extLst>
          </p:cNvPr>
          <p:cNvSpPr txBox="1"/>
          <p:nvPr/>
        </p:nvSpPr>
        <p:spPr>
          <a:xfrm>
            <a:off x="3733800" y="3248561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87C47-FEE4-D340-5663-BAEB5EAA7D1E}"/>
              </a:ext>
            </a:extLst>
          </p:cNvPr>
          <p:cNvSpPr txBox="1"/>
          <p:nvPr/>
        </p:nvSpPr>
        <p:spPr>
          <a:xfrm>
            <a:off x="3733800" y="4953000"/>
            <a:ext cx="6960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8A4A4-C8C0-291C-016B-6707795151A7}"/>
              </a:ext>
            </a:extLst>
          </p:cNvPr>
          <p:cNvSpPr txBox="1"/>
          <p:nvPr/>
        </p:nvSpPr>
        <p:spPr>
          <a:xfrm>
            <a:off x="4492075" y="1271848"/>
            <a:ext cx="52872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spc="20" dirty="0">
                <a:solidFill>
                  <a:srgbClr val="5388B6"/>
                </a:solidFill>
              </a:rPr>
              <a:t>Total Penn State Entry-Level &amp; Internship </a:t>
            </a:r>
            <a:r>
              <a:rPr lang="en-US" i="1" spc="20" dirty="0">
                <a:solidFill>
                  <a:srgbClr val="5388B6"/>
                </a:solidFill>
              </a:rPr>
              <a:t>Candidates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964463-1ACE-4EB6-3E5B-CE2CA7EE0886}"/>
              </a:ext>
            </a:extLst>
          </p:cNvPr>
          <p:cNvSpPr txBox="1"/>
          <p:nvPr/>
        </p:nvSpPr>
        <p:spPr>
          <a:xfrm>
            <a:off x="5105400" y="2743200"/>
            <a:ext cx="4287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spc="20" dirty="0">
                <a:solidFill>
                  <a:srgbClr val="5388B6"/>
                </a:solidFill>
              </a:rPr>
              <a:t>Entry-Level &amp; Internship “Business” Market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D9D207-F5FB-3B14-F5D3-058FBBA10BD1}"/>
              </a:ext>
            </a:extLst>
          </p:cNvPr>
          <p:cNvSpPr txBox="1"/>
          <p:nvPr/>
        </p:nvSpPr>
        <p:spPr>
          <a:xfrm>
            <a:off x="4953000" y="5020705"/>
            <a:ext cx="441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spc="20" dirty="0">
                <a:solidFill>
                  <a:srgbClr val="5388B6"/>
                </a:solidFill>
              </a:rPr>
              <a:t>Obtainable Entry-Level &amp; Internship Market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5A2A29-41B6-7C5B-6D49-BB2031BA0371}"/>
              </a:ext>
            </a:extLst>
          </p:cNvPr>
          <p:cNvSpPr txBox="1"/>
          <p:nvPr/>
        </p:nvSpPr>
        <p:spPr>
          <a:xfrm>
            <a:off x="5299851" y="1775362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55,000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2179E4-57E0-2846-3E6B-7ED819D0225C}"/>
              </a:ext>
            </a:extLst>
          </p:cNvPr>
          <p:cNvSpPr txBox="1"/>
          <p:nvPr/>
        </p:nvSpPr>
        <p:spPr>
          <a:xfrm>
            <a:off x="5220552" y="2166513"/>
            <a:ext cx="1197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Total Enrollment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EFB2DB-BF6F-1626-E450-D81FAB5EE5FD}"/>
              </a:ext>
            </a:extLst>
          </p:cNvPr>
          <p:cNvSpPr txBox="1"/>
          <p:nvPr/>
        </p:nvSpPr>
        <p:spPr>
          <a:xfrm>
            <a:off x="6705600" y="1905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32C183-FB58-C992-82D5-92BF6F0F48C6}"/>
              </a:ext>
            </a:extLst>
          </p:cNvPr>
          <p:cNvSpPr txBox="1"/>
          <p:nvPr/>
        </p:nvSpPr>
        <p:spPr>
          <a:xfrm>
            <a:off x="8146656" y="1782603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41%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DFBD15-04D4-8E36-2D76-0808D8CD8FE5}"/>
              </a:ext>
            </a:extLst>
          </p:cNvPr>
          <p:cNvSpPr txBox="1"/>
          <p:nvPr/>
        </p:nvSpPr>
        <p:spPr>
          <a:xfrm>
            <a:off x="7135712" y="2166513"/>
            <a:ext cx="2737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Seeking Entry Level or Internship Position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32CABB-8B8B-FB82-D3B4-712A2C7CF37B}"/>
              </a:ext>
            </a:extLst>
          </p:cNvPr>
          <p:cNvSpPr txBox="1"/>
          <p:nvPr/>
        </p:nvSpPr>
        <p:spPr>
          <a:xfrm>
            <a:off x="4911025" y="3225425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20,820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6C72C4-0E43-8884-092E-8CE4103CDB3C}"/>
              </a:ext>
            </a:extLst>
          </p:cNvPr>
          <p:cNvSpPr txBox="1"/>
          <p:nvPr/>
        </p:nvSpPr>
        <p:spPr>
          <a:xfrm>
            <a:off x="4928215" y="3616576"/>
            <a:ext cx="10046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Niche Majors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97A129-1BAB-E17B-DBD3-3506C70A0D00}"/>
              </a:ext>
            </a:extLst>
          </p:cNvPr>
          <p:cNvSpPr txBox="1"/>
          <p:nvPr/>
        </p:nvSpPr>
        <p:spPr>
          <a:xfrm>
            <a:off x="6100436" y="335506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4F85DC0-BA77-945B-6E65-070ACAC7C7CD}"/>
              </a:ext>
            </a:extLst>
          </p:cNvPr>
          <p:cNvSpPr txBox="1"/>
          <p:nvPr/>
        </p:nvSpPr>
        <p:spPr>
          <a:xfrm>
            <a:off x="7022851" y="323266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41%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132CD9-5E63-F4EF-7DAD-163BF51AE014}"/>
              </a:ext>
            </a:extLst>
          </p:cNvPr>
          <p:cNvSpPr txBox="1"/>
          <p:nvPr/>
        </p:nvSpPr>
        <p:spPr>
          <a:xfrm>
            <a:off x="6338918" y="3625823"/>
            <a:ext cx="2195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Seeking Entry Level or Internship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12940D0-D7C8-B286-4715-2A6B84EC3B61}"/>
              </a:ext>
            </a:extLst>
          </p:cNvPr>
          <p:cNvSpPr txBox="1"/>
          <p:nvPr/>
        </p:nvSpPr>
        <p:spPr>
          <a:xfrm>
            <a:off x="8199086" y="3281771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E7CC05-E33A-923F-9C24-21878B28A679}"/>
              </a:ext>
            </a:extLst>
          </p:cNvPr>
          <p:cNvSpPr txBox="1"/>
          <p:nvPr/>
        </p:nvSpPr>
        <p:spPr>
          <a:xfrm>
            <a:off x="11156025" y="3289465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8,536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95D37B8-9471-074E-BCB2-09E5064434DE}"/>
              </a:ext>
            </a:extLst>
          </p:cNvPr>
          <p:cNvSpPr/>
          <p:nvPr/>
        </p:nvSpPr>
        <p:spPr>
          <a:xfrm>
            <a:off x="1900687" y="3309771"/>
            <a:ext cx="1371600" cy="1303895"/>
          </a:xfrm>
          <a:prstGeom prst="ellipse">
            <a:avLst/>
          </a:prstGeom>
          <a:solidFill>
            <a:srgbClr val="0029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11,400</a:t>
            </a:r>
          </a:p>
          <a:p>
            <a:pPr algn="ctr"/>
            <a:r>
              <a:rPr lang="en-US" sz="1000" b="1" dirty="0"/>
              <a:t>Users Per Year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96C3228-DB7B-A822-A3ED-B0C7BC05EC82}"/>
              </a:ext>
            </a:extLst>
          </p:cNvPr>
          <p:cNvSpPr/>
          <p:nvPr/>
        </p:nvSpPr>
        <p:spPr>
          <a:xfrm>
            <a:off x="1900687" y="5171742"/>
            <a:ext cx="1371600" cy="1303895"/>
          </a:xfrm>
          <a:prstGeom prst="ellipse">
            <a:avLst/>
          </a:prstGeom>
          <a:solidFill>
            <a:srgbClr val="0029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2,835</a:t>
            </a:r>
          </a:p>
          <a:p>
            <a:pPr algn="ctr"/>
            <a:r>
              <a:rPr lang="en-US" sz="1000" b="1" dirty="0"/>
              <a:t>Users Per Year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7A9F21-B0BB-8CE7-5B1F-3648ED5F3C75}"/>
              </a:ext>
            </a:extLst>
          </p:cNvPr>
          <p:cNvSpPr txBox="1"/>
          <p:nvPr/>
        </p:nvSpPr>
        <p:spPr>
          <a:xfrm>
            <a:off x="5311720" y="543875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11,400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B8B16E-D2BC-8163-F4A8-D7E6BCB78130}"/>
              </a:ext>
            </a:extLst>
          </p:cNvPr>
          <p:cNvSpPr txBox="1"/>
          <p:nvPr/>
        </p:nvSpPr>
        <p:spPr>
          <a:xfrm>
            <a:off x="5540107" y="5863027"/>
            <a:ext cx="498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SAM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D74966-FFC5-8293-8B91-7DAF3AF59D2C}"/>
              </a:ext>
            </a:extLst>
          </p:cNvPr>
          <p:cNvSpPr txBox="1"/>
          <p:nvPr/>
        </p:nvSpPr>
        <p:spPr>
          <a:xfrm>
            <a:off x="6781708" y="55626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2453BC-59D1-886F-9537-2B4CBB040E72}"/>
              </a:ext>
            </a:extLst>
          </p:cNvPr>
          <p:cNvSpPr txBox="1"/>
          <p:nvPr/>
        </p:nvSpPr>
        <p:spPr>
          <a:xfrm>
            <a:off x="7773813" y="548514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25%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F75BB6-808D-7BB1-9C8E-528C049543ED}"/>
              </a:ext>
            </a:extLst>
          </p:cNvPr>
          <p:cNvSpPr txBox="1"/>
          <p:nvPr/>
        </p:nvSpPr>
        <p:spPr>
          <a:xfrm>
            <a:off x="7467600" y="5869056"/>
            <a:ext cx="1327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Penetration Rate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8CBF445-FC4A-F0B3-3FB5-FF1B1F7B97C2}"/>
              </a:ext>
            </a:extLst>
          </p:cNvPr>
          <p:cNvSpPr/>
          <p:nvPr/>
        </p:nvSpPr>
        <p:spPr>
          <a:xfrm>
            <a:off x="9872860" y="6400800"/>
            <a:ext cx="1709540" cy="2764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bject 189">
            <a:extLst>
              <a:ext uri="{FF2B5EF4-FFF2-40B4-BE49-F238E27FC236}">
                <a16:creationId xmlns:a16="http://schemas.microsoft.com/office/drawing/2014/main" id="{205E5B1A-3873-9B60-53A1-2275E1736183}"/>
              </a:ext>
            </a:extLst>
          </p:cNvPr>
          <p:cNvSpPr txBox="1"/>
          <p:nvPr/>
        </p:nvSpPr>
        <p:spPr>
          <a:xfrm>
            <a:off x="9632074" y="6578546"/>
            <a:ext cx="2559926" cy="2263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400" spc="-95" dirty="0">
                <a:solidFill>
                  <a:srgbClr val="5B5E5A"/>
                </a:solidFill>
                <a:latin typeface="Calibri"/>
                <a:cs typeface="Calibri"/>
              </a:rPr>
              <a:t>*</a:t>
            </a:r>
            <a:r>
              <a:rPr sz="1400" spc="-30" dirty="0">
                <a:solidFill>
                  <a:srgbClr val="5B5E5A"/>
                </a:solidFill>
                <a:latin typeface="Calibri"/>
                <a:cs typeface="Calibri"/>
              </a:rPr>
              <a:t> </a:t>
            </a:r>
            <a:r>
              <a:rPr lang="en-US" sz="1000" spc="-10" dirty="0">
                <a:solidFill>
                  <a:srgbClr val="5B5E5A"/>
                </a:solidFill>
                <a:latin typeface="Calibri"/>
                <a:cs typeface="Calibri"/>
              </a:rPr>
              <a:t>All statistics according to educationdataset.org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FCA6C9E-9745-ACED-FA46-C8F7F4428ED3}"/>
              </a:ext>
            </a:extLst>
          </p:cNvPr>
          <p:cNvSpPr txBox="1"/>
          <p:nvPr/>
        </p:nvSpPr>
        <p:spPr>
          <a:xfrm>
            <a:off x="4911025" y="4038600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34,180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467D39-B909-95C8-B1AC-33C4C16E7A98}"/>
              </a:ext>
            </a:extLst>
          </p:cNvPr>
          <p:cNvSpPr txBox="1"/>
          <p:nvPr/>
        </p:nvSpPr>
        <p:spPr>
          <a:xfrm>
            <a:off x="4735098" y="4438952"/>
            <a:ext cx="136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Non-Niche Majors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447208-E2EE-5B20-8C12-DAC9A4B4106C}"/>
              </a:ext>
            </a:extLst>
          </p:cNvPr>
          <p:cNvSpPr txBox="1"/>
          <p:nvPr/>
        </p:nvSpPr>
        <p:spPr>
          <a:xfrm>
            <a:off x="6100436" y="4168238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1E384A0-5E1A-C7FE-8C0E-C1FC6F89D570}"/>
              </a:ext>
            </a:extLst>
          </p:cNvPr>
          <p:cNvSpPr txBox="1"/>
          <p:nvPr/>
        </p:nvSpPr>
        <p:spPr>
          <a:xfrm>
            <a:off x="7022851" y="4045841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41%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45E2C8-A2FD-97C9-AB70-37B1406838F6}"/>
              </a:ext>
            </a:extLst>
          </p:cNvPr>
          <p:cNvSpPr txBox="1"/>
          <p:nvPr/>
        </p:nvSpPr>
        <p:spPr>
          <a:xfrm>
            <a:off x="6338918" y="4438998"/>
            <a:ext cx="21957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Seeking Entry Level or Internship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DB5896B-8234-8E6B-DD98-CDE68EC89A7F}"/>
              </a:ext>
            </a:extLst>
          </p:cNvPr>
          <p:cNvSpPr txBox="1"/>
          <p:nvPr/>
        </p:nvSpPr>
        <p:spPr>
          <a:xfrm>
            <a:off x="10591800" y="4094946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=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AA31ABD-D673-38AE-A739-498C5FBAB745}"/>
              </a:ext>
            </a:extLst>
          </p:cNvPr>
          <p:cNvSpPr txBox="1"/>
          <p:nvPr/>
        </p:nvSpPr>
        <p:spPr>
          <a:xfrm>
            <a:off x="11156025" y="4106397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2,803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DF06161-1A41-655E-67EE-118CDFCEA877}"/>
              </a:ext>
            </a:extLst>
          </p:cNvPr>
          <p:cNvSpPr txBox="1"/>
          <p:nvPr/>
        </p:nvSpPr>
        <p:spPr>
          <a:xfrm>
            <a:off x="11430222" y="3657600"/>
            <a:ext cx="34496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/>
              <a:t>+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360FC15-D2AB-02E4-BFBE-5CA439DC7848}"/>
              </a:ext>
            </a:extLst>
          </p:cNvPr>
          <p:cNvSpPr txBox="1"/>
          <p:nvPr/>
        </p:nvSpPr>
        <p:spPr>
          <a:xfrm>
            <a:off x="8534400" y="4191000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6864DD0-6F8F-8E44-1177-2A9406E9A698}"/>
              </a:ext>
            </a:extLst>
          </p:cNvPr>
          <p:cNvSpPr txBox="1"/>
          <p:nvPr/>
        </p:nvSpPr>
        <p:spPr>
          <a:xfrm>
            <a:off x="9362765" y="40386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20%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B378C1-0F82-29B8-48BE-D2E72218A8F0}"/>
              </a:ext>
            </a:extLst>
          </p:cNvPr>
          <p:cNvSpPr txBox="1"/>
          <p:nvPr/>
        </p:nvSpPr>
        <p:spPr>
          <a:xfrm>
            <a:off x="8777086" y="4431757"/>
            <a:ext cx="1886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Non-Niche Majors Seeking Business Position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E5ABDCE-7D93-15EE-1725-07CBCE54D6B0}"/>
              </a:ext>
            </a:extLst>
          </p:cNvPr>
          <p:cNvSpPr/>
          <p:nvPr/>
        </p:nvSpPr>
        <p:spPr>
          <a:xfrm>
            <a:off x="10439400" y="5181600"/>
            <a:ext cx="1371600" cy="1303895"/>
          </a:xfrm>
          <a:prstGeom prst="ellipse">
            <a:avLst/>
          </a:prstGeom>
          <a:solidFill>
            <a:srgbClr val="FFFFFF"/>
          </a:solidFill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948"/>
                </a:solidFill>
              </a:rPr>
              <a:t>567</a:t>
            </a:r>
          </a:p>
          <a:p>
            <a:pPr algn="ctr"/>
            <a:r>
              <a:rPr lang="en-US" sz="1000" b="1" dirty="0">
                <a:solidFill>
                  <a:srgbClr val="002948"/>
                </a:solidFill>
              </a:rPr>
              <a:t>New Accounts Per Month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F955EE4-4AB7-C9A8-52AD-D1D49FEBA11A}"/>
              </a:ext>
            </a:extLst>
          </p:cNvPr>
          <p:cNvCxnSpPr>
            <a:cxnSpLocks/>
          </p:cNvCxnSpPr>
          <p:nvPr/>
        </p:nvCxnSpPr>
        <p:spPr>
          <a:xfrm>
            <a:off x="8654154" y="3553779"/>
            <a:ext cx="2282612" cy="0"/>
          </a:xfrm>
          <a:prstGeom prst="straightConnector1">
            <a:avLst/>
          </a:prstGeom>
          <a:ln w="34925">
            <a:solidFill>
              <a:srgbClr val="00294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122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71531" y="6458711"/>
            <a:ext cx="1534666" cy="132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611879" cy="6858000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724552"/>
              </p:ext>
            </p:extLst>
          </p:nvPr>
        </p:nvGraphicFramePr>
        <p:xfrm>
          <a:off x="3962400" y="768284"/>
          <a:ext cx="7735570" cy="5822315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867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7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1189990" marR="518159" indent="-66357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en-US" sz="1600" b="1" i="0" spc="-5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      Project A: Brand Awareness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0F0F0"/>
                      </a:solidFill>
                      <a:prstDash val="solid"/>
                    </a:lnR>
                    <a:lnB w="12700">
                      <a:solidFill>
                        <a:srgbClr val="F0F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marR="95885" indent="-74993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lang="en-US" sz="2000" b="0" spc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marR="95885" indent="-74993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lang="en-US" sz="2000" b="0" spc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marR="95885" indent="-74993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en-US" sz="1600" b="0" i="1" spc="-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Use a tailored strategy, proven for college dynamics</a:t>
                      </a:r>
                      <a:endParaRPr sz="1600" b="0" i="1" spc="-15" dirty="0">
                        <a:solidFill>
                          <a:srgbClr val="5388B6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0F0F0"/>
                      </a:solidFill>
                      <a:prstDash val="solid"/>
                    </a:lnL>
                    <a:lnB w="12700">
                      <a:solidFill>
                        <a:srgbClr val="F0F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96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en-US" sz="1600" b="1" spc="-15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  Project B: Signup Campaigns</a:t>
                      </a:r>
                      <a:endParaRPr sz="1600" i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0F0F0"/>
                      </a:solidFill>
                      <a:prstDash val="solid"/>
                    </a:lnR>
                    <a:lnT w="12700">
                      <a:solidFill>
                        <a:srgbClr val="F0F0F0"/>
                      </a:solidFill>
                      <a:prstDash val="solid"/>
                    </a:lnT>
                    <a:lnB w="12700">
                      <a:solidFill>
                        <a:srgbClr val="F0F0F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en-US" sz="1600" b="0" i="1" spc="-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“Roll up your sleeves” approach</a:t>
                      </a:r>
                      <a:endParaRPr sz="1600" b="0" i="1" spc="-15" dirty="0">
                        <a:solidFill>
                          <a:srgbClr val="5388B6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0F0F0"/>
                      </a:solidFill>
                      <a:prstDash val="solid"/>
                    </a:lnL>
                    <a:lnT w="12700">
                      <a:solidFill>
                        <a:srgbClr val="F0F0F0"/>
                      </a:solidFill>
                      <a:prstDash val="solid"/>
                    </a:lnT>
                    <a:lnB w="12700">
                      <a:solidFill>
                        <a:srgbClr val="F0F0F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13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" marR="507365" indent="-56578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endParaRPr lang="en-US" sz="2000" b="0" spc="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635" marR="507365" indent="-56578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en-US" sz="1600" b="1" spc="-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          Project C: Conversion</a:t>
                      </a:r>
                      <a:r>
                        <a:rPr lang="en-US" sz="1600" b="0" i="1" spc="-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endParaRPr sz="1600" b="0" i="1" spc="-15" dirty="0">
                        <a:solidFill>
                          <a:srgbClr val="5388B6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R w="12700">
                      <a:solidFill>
                        <a:srgbClr val="F0F0F0"/>
                      </a:solidFill>
                      <a:prstDash val="solid"/>
                    </a:lnR>
                    <a:lnT w="12700">
                      <a:solidFill>
                        <a:srgbClr val="F0F0F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35" marR="445770" indent="-793115" algn="ctr" eaLnBrk="1" hangingPunct="1">
                        <a:lnSpc>
                          <a:spcPct val="100000"/>
                        </a:lnSpc>
                        <a:spcBef>
                          <a:spcPts val="1190"/>
                        </a:spcBef>
                      </a:pPr>
                      <a:r>
                        <a:rPr lang="en-US" sz="1600" b="0" i="1" spc="-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Convert at a 33% clip</a:t>
                      </a:r>
                      <a:endParaRPr sz="1600" b="0" i="1" spc="-15" dirty="0">
                        <a:solidFill>
                          <a:srgbClr val="5388B6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0F0F0"/>
                      </a:solidFill>
                      <a:prstDash val="solid"/>
                    </a:lnL>
                    <a:lnT w="12700">
                      <a:solidFill>
                        <a:srgbClr val="F0F0F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6146" y="629583"/>
            <a:ext cx="3453851" cy="575157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lang="en-US" sz="3600" dirty="0">
                <a:solidFill>
                  <a:srgbClr val="FFFFFF"/>
                </a:solidFill>
              </a:rPr>
              <a:t>Project Objectives</a:t>
            </a:r>
            <a:endParaRPr sz="3600" dirty="0"/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10784" y="2826778"/>
            <a:ext cx="598931" cy="59893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24501" y="4818889"/>
            <a:ext cx="571499" cy="51511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84739" y="2813061"/>
            <a:ext cx="624839" cy="626363"/>
          </a:xfrm>
          <a:prstGeom prst="rect">
            <a:avLst/>
          </a:prstGeom>
        </p:spPr>
      </p:pic>
      <p:grpSp>
        <p:nvGrpSpPr>
          <p:cNvPr id="33" name="object 25">
            <a:extLst>
              <a:ext uri="{FF2B5EF4-FFF2-40B4-BE49-F238E27FC236}">
                <a16:creationId xmlns:a16="http://schemas.microsoft.com/office/drawing/2014/main" id="{9499288C-F59F-9DBA-C5EC-518026E50E1E}"/>
              </a:ext>
            </a:extLst>
          </p:cNvPr>
          <p:cNvGrpSpPr/>
          <p:nvPr/>
        </p:nvGrpSpPr>
        <p:grpSpPr>
          <a:xfrm>
            <a:off x="82230" y="2233930"/>
            <a:ext cx="3447415" cy="2390140"/>
            <a:chOff x="106679" y="4267206"/>
            <a:chExt cx="3447415" cy="2390140"/>
          </a:xfrm>
        </p:grpSpPr>
        <p:sp>
          <p:nvSpPr>
            <p:cNvPr id="34" name="object 26">
              <a:extLst>
                <a:ext uri="{FF2B5EF4-FFF2-40B4-BE49-F238E27FC236}">
                  <a16:creationId xmlns:a16="http://schemas.microsoft.com/office/drawing/2014/main" id="{71EFF371-79C4-5D28-C8C4-71C77833625B}"/>
                </a:ext>
              </a:extLst>
            </p:cNvPr>
            <p:cNvSpPr/>
            <p:nvPr/>
          </p:nvSpPr>
          <p:spPr>
            <a:xfrm>
              <a:off x="1424177" y="4377689"/>
              <a:ext cx="626745" cy="622300"/>
            </a:xfrm>
            <a:custGeom>
              <a:avLst/>
              <a:gdLst/>
              <a:ahLst/>
              <a:cxnLst/>
              <a:rect l="l" t="t" r="r" b="b"/>
              <a:pathLst>
                <a:path w="626744" h="622300">
                  <a:moveTo>
                    <a:pt x="0" y="310895"/>
                  </a:moveTo>
                  <a:lnTo>
                    <a:pt x="3395" y="264953"/>
                  </a:lnTo>
                  <a:lnTo>
                    <a:pt x="13260" y="221104"/>
                  </a:lnTo>
                  <a:lnTo>
                    <a:pt x="29108" y="179829"/>
                  </a:lnTo>
                  <a:lnTo>
                    <a:pt x="50456" y="141609"/>
                  </a:lnTo>
                  <a:lnTo>
                    <a:pt x="76819" y="106925"/>
                  </a:lnTo>
                  <a:lnTo>
                    <a:pt x="107713" y="76257"/>
                  </a:lnTo>
                  <a:lnTo>
                    <a:pt x="142653" y="50087"/>
                  </a:lnTo>
                  <a:lnTo>
                    <a:pt x="181154" y="28895"/>
                  </a:lnTo>
                  <a:lnTo>
                    <a:pt x="222732" y="13162"/>
                  </a:lnTo>
                  <a:lnTo>
                    <a:pt x="266903" y="3370"/>
                  </a:lnTo>
                  <a:lnTo>
                    <a:pt x="313182" y="0"/>
                  </a:lnTo>
                  <a:lnTo>
                    <a:pt x="359460" y="3370"/>
                  </a:lnTo>
                  <a:lnTo>
                    <a:pt x="403631" y="13162"/>
                  </a:lnTo>
                  <a:lnTo>
                    <a:pt x="445209" y="28895"/>
                  </a:lnTo>
                  <a:lnTo>
                    <a:pt x="483710" y="50087"/>
                  </a:lnTo>
                  <a:lnTo>
                    <a:pt x="518650" y="76257"/>
                  </a:lnTo>
                  <a:lnTo>
                    <a:pt x="549544" y="106925"/>
                  </a:lnTo>
                  <a:lnTo>
                    <a:pt x="575907" y="141609"/>
                  </a:lnTo>
                  <a:lnTo>
                    <a:pt x="597255" y="179829"/>
                  </a:lnTo>
                  <a:lnTo>
                    <a:pt x="613103" y="221104"/>
                  </a:lnTo>
                  <a:lnTo>
                    <a:pt x="622968" y="264953"/>
                  </a:lnTo>
                  <a:lnTo>
                    <a:pt x="626364" y="310895"/>
                  </a:lnTo>
                  <a:lnTo>
                    <a:pt x="622968" y="356838"/>
                  </a:lnTo>
                  <a:lnTo>
                    <a:pt x="613103" y="400687"/>
                  </a:lnTo>
                  <a:lnTo>
                    <a:pt x="597255" y="441962"/>
                  </a:lnTo>
                  <a:lnTo>
                    <a:pt x="575907" y="480182"/>
                  </a:lnTo>
                  <a:lnTo>
                    <a:pt x="549544" y="514866"/>
                  </a:lnTo>
                  <a:lnTo>
                    <a:pt x="518650" y="545534"/>
                  </a:lnTo>
                  <a:lnTo>
                    <a:pt x="483710" y="571704"/>
                  </a:lnTo>
                  <a:lnTo>
                    <a:pt x="445209" y="592896"/>
                  </a:lnTo>
                  <a:lnTo>
                    <a:pt x="403631" y="608629"/>
                  </a:lnTo>
                  <a:lnTo>
                    <a:pt x="359460" y="618421"/>
                  </a:lnTo>
                  <a:lnTo>
                    <a:pt x="313182" y="621791"/>
                  </a:lnTo>
                  <a:lnTo>
                    <a:pt x="266903" y="618421"/>
                  </a:lnTo>
                  <a:lnTo>
                    <a:pt x="222732" y="608629"/>
                  </a:lnTo>
                  <a:lnTo>
                    <a:pt x="181154" y="592896"/>
                  </a:lnTo>
                  <a:lnTo>
                    <a:pt x="142653" y="571704"/>
                  </a:lnTo>
                  <a:lnTo>
                    <a:pt x="107713" y="545534"/>
                  </a:lnTo>
                  <a:lnTo>
                    <a:pt x="76819" y="514866"/>
                  </a:lnTo>
                  <a:lnTo>
                    <a:pt x="50456" y="480182"/>
                  </a:lnTo>
                  <a:lnTo>
                    <a:pt x="29108" y="441962"/>
                  </a:lnTo>
                  <a:lnTo>
                    <a:pt x="13260" y="400687"/>
                  </a:lnTo>
                  <a:lnTo>
                    <a:pt x="3395" y="356838"/>
                  </a:lnTo>
                  <a:lnTo>
                    <a:pt x="0" y="31089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7">
              <a:extLst>
                <a:ext uri="{FF2B5EF4-FFF2-40B4-BE49-F238E27FC236}">
                  <a16:creationId xmlns:a16="http://schemas.microsoft.com/office/drawing/2014/main" id="{7619DA2F-EC80-4306-4084-C15A227C604E}"/>
                </a:ext>
              </a:extLst>
            </p:cNvPr>
            <p:cNvSpPr/>
            <p:nvPr/>
          </p:nvSpPr>
          <p:spPr>
            <a:xfrm>
              <a:off x="121157" y="4281684"/>
              <a:ext cx="3418840" cy="2360930"/>
            </a:xfrm>
            <a:custGeom>
              <a:avLst/>
              <a:gdLst/>
              <a:ahLst/>
              <a:cxnLst/>
              <a:rect l="l" t="t" r="r" b="b"/>
              <a:pathLst>
                <a:path w="3418840" h="2360929">
                  <a:moveTo>
                    <a:pt x="0" y="393446"/>
                  </a:moveTo>
                  <a:lnTo>
                    <a:pt x="3065" y="344092"/>
                  </a:lnTo>
                  <a:lnTo>
                    <a:pt x="12016" y="296568"/>
                  </a:lnTo>
                  <a:lnTo>
                    <a:pt x="26483" y="251242"/>
                  </a:lnTo>
                  <a:lnTo>
                    <a:pt x="46097" y="208483"/>
                  </a:lnTo>
                  <a:lnTo>
                    <a:pt x="70491" y="168660"/>
                  </a:lnTo>
                  <a:lnTo>
                    <a:pt x="99295" y="132141"/>
                  </a:lnTo>
                  <a:lnTo>
                    <a:pt x="132141" y="99295"/>
                  </a:lnTo>
                  <a:lnTo>
                    <a:pt x="168660" y="70491"/>
                  </a:lnTo>
                  <a:lnTo>
                    <a:pt x="208483" y="46097"/>
                  </a:lnTo>
                  <a:lnTo>
                    <a:pt x="251242" y="26483"/>
                  </a:lnTo>
                  <a:lnTo>
                    <a:pt x="296568" y="12016"/>
                  </a:lnTo>
                  <a:lnTo>
                    <a:pt x="344092" y="3065"/>
                  </a:lnTo>
                  <a:lnTo>
                    <a:pt x="393446" y="0"/>
                  </a:lnTo>
                  <a:lnTo>
                    <a:pt x="3024886" y="0"/>
                  </a:lnTo>
                  <a:lnTo>
                    <a:pt x="3074239" y="3065"/>
                  </a:lnTo>
                  <a:lnTo>
                    <a:pt x="3121763" y="12016"/>
                  </a:lnTo>
                  <a:lnTo>
                    <a:pt x="3167089" y="26483"/>
                  </a:lnTo>
                  <a:lnTo>
                    <a:pt x="3209848" y="46097"/>
                  </a:lnTo>
                  <a:lnTo>
                    <a:pt x="3249671" y="70491"/>
                  </a:lnTo>
                  <a:lnTo>
                    <a:pt x="3286190" y="99295"/>
                  </a:lnTo>
                  <a:lnTo>
                    <a:pt x="3319036" y="132141"/>
                  </a:lnTo>
                  <a:lnTo>
                    <a:pt x="3347840" y="168660"/>
                  </a:lnTo>
                  <a:lnTo>
                    <a:pt x="3372234" y="208483"/>
                  </a:lnTo>
                  <a:lnTo>
                    <a:pt x="3391848" y="251242"/>
                  </a:lnTo>
                  <a:lnTo>
                    <a:pt x="3406315" y="296568"/>
                  </a:lnTo>
                  <a:lnTo>
                    <a:pt x="3415266" y="344092"/>
                  </a:lnTo>
                  <a:lnTo>
                    <a:pt x="3418332" y="393446"/>
                  </a:lnTo>
                  <a:lnTo>
                    <a:pt x="3418332" y="1967217"/>
                  </a:lnTo>
                  <a:lnTo>
                    <a:pt x="3415266" y="2016571"/>
                  </a:lnTo>
                  <a:lnTo>
                    <a:pt x="3406315" y="2064095"/>
                  </a:lnTo>
                  <a:lnTo>
                    <a:pt x="3391848" y="2109422"/>
                  </a:lnTo>
                  <a:lnTo>
                    <a:pt x="3372234" y="2152182"/>
                  </a:lnTo>
                  <a:lnTo>
                    <a:pt x="3347840" y="2192006"/>
                  </a:lnTo>
                  <a:lnTo>
                    <a:pt x="3319036" y="2228527"/>
                  </a:lnTo>
                  <a:lnTo>
                    <a:pt x="3286190" y="2261374"/>
                  </a:lnTo>
                  <a:lnTo>
                    <a:pt x="3249671" y="2290180"/>
                  </a:lnTo>
                  <a:lnTo>
                    <a:pt x="3209848" y="2314575"/>
                  </a:lnTo>
                  <a:lnTo>
                    <a:pt x="3167089" y="2334191"/>
                  </a:lnTo>
                  <a:lnTo>
                    <a:pt x="3121763" y="2348659"/>
                  </a:lnTo>
                  <a:lnTo>
                    <a:pt x="3074239" y="2357610"/>
                  </a:lnTo>
                  <a:lnTo>
                    <a:pt x="3024886" y="2360676"/>
                  </a:lnTo>
                  <a:lnTo>
                    <a:pt x="393446" y="2360676"/>
                  </a:lnTo>
                  <a:lnTo>
                    <a:pt x="344092" y="2357610"/>
                  </a:lnTo>
                  <a:lnTo>
                    <a:pt x="296568" y="2348659"/>
                  </a:lnTo>
                  <a:lnTo>
                    <a:pt x="251242" y="2334191"/>
                  </a:lnTo>
                  <a:lnTo>
                    <a:pt x="208483" y="2314575"/>
                  </a:lnTo>
                  <a:lnTo>
                    <a:pt x="168660" y="2290180"/>
                  </a:lnTo>
                  <a:lnTo>
                    <a:pt x="132141" y="2261374"/>
                  </a:lnTo>
                  <a:lnTo>
                    <a:pt x="99295" y="2228527"/>
                  </a:lnTo>
                  <a:lnTo>
                    <a:pt x="70491" y="2192006"/>
                  </a:lnTo>
                  <a:lnTo>
                    <a:pt x="46097" y="2152182"/>
                  </a:lnTo>
                  <a:lnTo>
                    <a:pt x="26483" y="2109422"/>
                  </a:lnTo>
                  <a:lnTo>
                    <a:pt x="12016" y="2064095"/>
                  </a:lnTo>
                  <a:lnTo>
                    <a:pt x="3065" y="2016571"/>
                  </a:lnTo>
                  <a:lnTo>
                    <a:pt x="0" y="1967217"/>
                  </a:lnTo>
                  <a:lnTo>
                    <a:pt x="0" y="393446"/>
                  </a:lnTo>
                  <a:close/>
                </a:path>
              </a:pathLst>
            </a:custGeom>
            <a:ln w="28956">
              <a:solidFill>
                <a:srgbClr val="D2EBFF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AEFD6EDD-97CB-5A9C-2BBB-658DDD3BC234}"/>
              </a:ext>
            </a:extLst>
          </p:cNvPr>
          <p:cNvSpPr txBox="1"/>
          <p:nvPr/>
        </p:nvSpPr>
        <p:spPr>
          <a:xfrm>
            <a:off x="96709" y="3207603"/>
            <a:ext cx="3443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Projects A, B, &amp; C are poised to kickstart </a:t>
            </a:r>
            <a:r>
              <a:rPr lang="en-US" sz="1600" spc="-10" dirty="0" err="1">
                <a:solidFill>
                  <a:srgbClr val="FFFFFF"/>
                </a:solidFill>
                <a:latin typeface="Calibri"/>
                <a:cs typeface="Calibri"/>
              </a:rPr>
              <a:t>Rezeo’s</a:t>
            </a:r>
            <a:r>
              <a:rPr lang="en-US" sz="1600" spc="-10" dirty="0">
                <a:solidFill>
                  <a:srgbClr val="FFFFFF"/>
                </a:solidFill>
                <a:latin typeface="Calibri"/>
                <a:cs typeface="Calibri"/>
              </a:rPr>
              <a:t> candidate growth by building early engagement at a large University.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1306E204-CBBC-8684-91C4-8E7472181B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5376" y="2514600"/>
            <a:ext cx="415447" cy="28773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D75D5EB-AF2C-2B2E-1C83-18DB47980C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25000" y="863333"/>
            <a:ext cx="603556" cy="682811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1A12FD46-EF49-CBAC-ACA7-77920BBD5085}"/>
              </a:ext>
            </a:extLst>
          </p:cNvPr>
          <p:cNvSpPr/>
          <p:nvPr/>
        </p:nvSpPr>
        <p:spPr>
          <a:xfrm>
            <a:off x="9971531" y="6457313"/>
            <a:ext cx="1534666" cy="132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Group brainstorm outline">
            <a:extLst>
              <a:ext uri="{FF2B5EF4-FFF2-40B4-BE49-F238E27FC236}">
                <a16:creationId xmlns:a16="http://schemas.microsoft.com/office/drawing/2014/main" id="{0464A38B-2C02-64E3-6DCE-2082B368FE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451981" y="816510"/>
            <a:ext cx="776459" cy="776459"/>
          </a:xfrm>
          <a:prstGeom prst="rect">
            <a:avLst/>
          </a:prstGeom>
        </p:spPr>
      </p:pic>
      <p:pic>
        <p:nvPicPr>
          <p:cNvPr id="15" name="Graphic 14" descr="Exponential Graph outline">
            <a:extLst>
              <a:ext uri="{FF2B5EF4-FFF2-40B4-BE49-F238E27FC236}">
                <a16:creationId xmlns:a16="http://schemas.microsoft.com/office/drawing/2014/main" id="{AB85C158-3DDF-D8BD-596D-1AEDC8E5EF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58936" y="4818889"/>
            <a:ext cx="769620" cy="76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7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1487" y="2115348"/>
            <a:ext cx="5206682" cy="68544"/>
          </a:xfrm>
          <a:custGeom>
            <a:avLst/>
            <a:gdLst/>
            <a:ahLst/>
            <a:cxnLst/>
            <a:rect l="l" t="t" r="r" b="b"/>
            <a:pathLst>
              <a:path w="3386454">
                <a:moveTo>
                  <a:pt x="0" y="0"/>
                </a:moveTo>
                <a:lnTo>
                  <a:pt x="3386455" y="0"/>
                </a:lnTo>
              </a:path>
            </a:pathLst>
          </a:custGeom>
          <a:ln w="12192">
            <a:solidFill>
              <a:srgbClr val="0029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100" y="586041"/>
            <a:ext cx="570309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spc="-40" dirty="0"/>
              <a:t>Project A – Brand Awareness</a:t>
            </a:r>
            <a:endParaRPr sz="3600" dirty="0"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ct val="100000"/>
              </a:lnSpc>
              <a:spcBef>
                <a:spcPts val="80"/>
              </a:spcBef>
            </a:pPr>
            <a:fld id="{81D60167-4931-47E6-BA6A-407CBD079E47}" type="slidenum">
              <a:rPr lang="en-US" spc="-35" smtClean="0">
                <a:solidFill>
                  <a:srgbClr val="000000"/>
                </a:solidFill>
              </a:rPr>
              <a:pPr marL="38100">
                <a:lnSpc>
                  <a:spcPct val="100000"/>
                </a:lnSpc>
                <a:spcBef>
                  <a:spcPts val="80"/>
                </a:spcBef>
              </a:pPr>
              <a:t>7</a:t>
            </a:fld>
            <a:endParaRPr spc="-35" dirty="0">
              <a:solidFill>
                <a:srgbClr val="000000"/>
              </a:solidFill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401559" y="2274029"/>
            <a:ext cx="4378960" cy="3937000"/>
            <a:chOff x="7401559" y="2274029"/>
            <a:chExt cx="4378960" cy="3937000"/>
          </a:xfrm>
        </p:grpSpPr>
        <p:sp>
          <p:nvSpPr>
            <p:cNvPr id="5" name="object 5"/>
            <p:cNvSpPr/>
            <p:nvPr/>
          </p:nvSpPr>
          <p:spPr>
            <a:xfrm>
              <a:off x="7515860" y="2388336"/>
              <a:ext cx="4150360" cy="3708400"/>
            </a:xfrm>
            <a:custGeom>
              <a:avLst/>
              <a:gdLst/>
              <a:ahLst/>
              <a:cxnLst/>
              <a:rect l="l" t="t" r="r" b="b"/>
              <a:pathLst>
                <a:path w="4150359" h="3708400">
                  <a:moveTo>
                    <a:pt x="4150360" y="2912529"/>
                  </a:moveTo>
                  <a:lnTo>
                    <a:pt x="0" y="2912529"/>
                  </a:lnTo>
                  <a:lnTo>
                    <a:pt x="0" y="3708285"/>
                  </a:lnTo>
                  <a:lnTo>
                    <a:pt x="4150360" y="3708285"/>
                  </a:lnTo>
                  <a:lnTo>
                    <a:pt x="4150360" y="2912529"/>
                  </a:lnTo>
                  <a:close/>
                </a:path>
                <a:path w="4150359" h="3708400">
                  <a:moveTo>
                    <a:pt x="4150360" y="2013369"/>
                  </a:moveTo>
                  <a:lnTo>
                    <a:pt x="0" y="2013369"/>
                  </a:lnTo>
                  <a:lnTo>
                    <a:pt x="0" y="2836329"/>
                  </a:lnTo>
                  <a:lnTo>
                    <a:pt x="4150360" y="2836329"/>
                  </a:lnTo>
                  <a:lnTo>
                    <a:pt x="4150360" y="2013369"/>
                  </a:lnTo>
                  <a:close/>
                </a:path>
                <a:path w="4150359" h="3708400">
                  <a:moveTo>
                    <a:pt x="4150360" y="1077112"/>
                  </a:moveTo>
                  <a:lnTo>
                    <a:pt x="0" y="1077112"/>
                  </a:lnTo>
                  <a:lnTo>
                    <a:pt x="0" y="1937169"/>
                  </a:lnTo>
                  <a:lnTo>
                    <a:pt x="4150360" y="1937169"/>
                  </a:lnTo>
                  <a:lnTo>
                    <a:pt x="4150360" y="1077112"/>
                  </a:lnTo>
                  <a:close/>
                </a:path>
                <a:path w="4150359" h="3708400">
                  <a:moveTo>
                    <a:pt x="4150360" y="0"/>
                  </a:moveTo>
                  <a:lnTo>
                    <a:pt x="0" y="0"/>
                  </a:lnTo>
                  <a:lnTo>
                    <a:pt x="0" y="1000912"/>
                  </a:lnTo>
                  <a:lnTo>
                    <a:pt x="4150360" y="1000912"/>
                  </a:lnTo>
                  <a:lnTo>
                    <a:pt x="4150360" y="0"/>
                  </a:lnTo>
                  <a:close/>
                </a:path>
              </a:pathLst>
            </a:custGeom>
            <a:solidFill>
              <a:srgbClr val="DDE7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77759" y="2312129"/>
              <a:ext cx="0" cy="3860800"/>
            </a:xfrm>
            <a:custGeom>
              <a:avLst/>
              <a:gdLst/>
              <a:ahLst/>
              <a:cxnLst/>
              <a:rect l="l" t="t" r="r" b="b"/>
              <a:pathLst>
                <a:path h="3860800">
                  <a:moveTo>
                    <a:pt x="0" y="0"/>
                  </a:moveTo>
                  <a:lnTo>
                    <a:pt x="0" y="386068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439659" y="3427342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9659" y="4363604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39659" y="5262764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704319" y="2312129"/>
              <a:ext cx="0" cy="3860800"/>
            </a:xfrm>
            <a:custGeom>
              <a:avLst/>
              <a:gdLst/>
              <a:ahLst/>
              <a:cxnLst/>
              <a:rect l="l" t="t" r="r" b="b"/>
              <a:pathLst>
                <a:path h="3860800">
                  <a:moveTo>
                    <a:pt x="0" y="0"/>
                  </a:moveTo>
                  <a:lnTo>
                    <a:pt x="0" y="3860685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39659" y="2350229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439659" y="6134713"/>
              <a:ext cx="4302760" cy="0"/>
            </a:xfrm>
            <a:custGeom>
              <a:avLst/>
              <a:gdLst/>
              <a:ahLst/>
              <a:cxnLst/>
              <a:rect l="l" t="t" r="r" b="b"/>
              <a:pathLst>
                <a:path w="4302759">
                  <a:moveTo>
                    <a:pt x="0" y="0"/>
                  </a:moveTo>
                  <a:lnTo>
                    <a:pt x="4302760" y="0"/>
                  </a:lnTo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685801" y="2350229"/>
            <a:ext cx="6410325" cy="3784600"/>
            <a:chOff x="685801" y="2350229"/>
            <a:chExt cx="6410325" cy="3784600"/>
          </a:xfrm>
        </p:grpSpPr>
        <p:sp>
          <p:nvSpPr>
            <p:cNvPr id="14" name="object 14"/>
            <p:cNvSpPr/>
            <p:nvPr/>
          </p:nvSpPr>
          <p:spPr>
            <a:xfrm>
              <a:off x="2519081" y="2350229"/>
              <a:ext cx="0" cy="3784600"/>
            </a:xfrm>
            <a:custGeom>
              <a:avLst/>
              <a:gdLst/>
              <a:ahLst/>
              <a:cxnLst/>
              <a:rect l="l" t="t" r="r" b="b"/>
              <a:pathLst>
                <a:path h="3784600">
                  <a:moveTo>
                    <a:pt x="0" y="0"/>
                  </a:moveTo>
                  <a:lnTo>
                    <a:pt x="0" y="3784485"/>
                  </a:lnTo>
                </a:path>
              </a:pathLst>
            </a:custGeom>
            <a:ln w="12700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801" y="3427342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85801" y="4363604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5801" y="5262764"/>
              <a:ext cx="6410325" cy="0"/>
            </a:xfrm>
            <a:custGeom>
              <a:avLst/>
              <a:gdLst/>
              <a:ahLst/>
              <a:cxnLst/>
              <a:rect l="l" t="t" r="r" b="b"/>
              <a:pathLst>
                <a:path w="6410325">
                  <a:moveTo>
                    <a:pt x="0" y="0"/>
                  </a:moveTo>
                  <a:lnTo>
                    <a:pt x="6410325" y="0"/>
                  </a:lnTo>
                </a:path>
              </a:pathLst>
            </a:custGeom>
            <a:ln w="1270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64541" y="2726934"/>
            <a:ext cx="161734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pc="15" dirty="0">
                <a:solidFill>
                  <a:srgbClr val="5388B6"/>
                </a:solidFill>
                <a:latin typeface="Calibri"/>
                <a:cs typeface="Calibri"/>
              </a:rPr>
              <a:t>Social Media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1933" y="2362200"/>
            <a:ext cx="3644265" cy="100796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Instagram, Twitter (X), TikTok</a:t>
            </a:r>
          </a:p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Post 3-4 per week on each platform</a:t>
            </a:r>
          </a:p>
          <a:p>
            <a:pPr marL="243840" indent="-231775">
              <a:lnSpc>
                <a:spcPct val="100000"/>
              </a:lnSpc>
              <a:spcBef>
                <a:spcPts val="7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30" dirty="0">
                <a:solidFill>
                  <a:srgbClr val="5B5E5A"/>
                </a:solidFill>
                <a:latin typeface="Calibri"/>
                <a:cs typeface="Calibri"/>
              </a:rPr>
              <a:t>Original posts, reposted viral content, influencer sponsored content (NIL) </a:t>
            </a:r>
            <a:endParaRPr sz="1200" spc="-30" dirty="0">
              <a:solidFill>
                <a:srgbClr val="5B5E5A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1" y="3715501"/>
            <a:ext cx="14084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-20" dirty="0">
                <a:solidFill>
                  <a:srgbClr val="5388B6"/>
                </a:solidFill>
                <a:latin typeface="Calibri"/>
                <a:cs typeface="Calibri"/>
              </a:rPr>
              <a:t>Happ</a:t>
            </a:r>
            <a:r>
              <a:rPr lang="en-US" spc="-20" dirty="0">
                <a:solidFill>
                  <a:srgbClr val="5388B6"/>
                </a:solidFill>
                <a:latin typeface="Calibri"/>
                <a:cs typeface="Calibri"/>
              </a:rPr>
              <a:t>y Hours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731932" y="3429000"/>
            <a:ext cx="4364191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50" dirty="0">
                <a:solidFill>
                  <a:srgbClr val="5B5E5A"/>
                </a:solidFill>
                <a:latin typeface="Calibri"/>
                <a:cs typeface="Calibri"/>
              </a:rPr>
              <a:t>Rent out Penn State bar and invite multiple business fraternities, Asset Management Group, and other organizations</a:t>
            </a:r>
            <a:endParaRPr sz="1200" dirty="0">
              <a:latin typeface="Calibri"/>
              <a:cs typeface="Calibri"/>
            </a:endParaRPr>
          </a:p>
          <a:p>
            <a:pPr marL="243840" indent="-231775">
              <a:lnSpc>
                <a:spcPct val="100000"/>
              </a:lnSpc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40" dirty="0">
                <a:solidFill>
                  <a:srgbClr val="5B5E5A"/>
                </a:solidFill>
                <a:latin typeface="Calibri"/>
                <a:cs typeface="Calibri"/>
              </a:rPr>
              <a:t>Networking opportunities: introduce </a:t>
            </a:r>
            <a:r>
              <a:rPr lang="en-US" sz="1200" spc="40" dirty="0" err="1">
                <a:solidFill>
                  <a:srgbClr val="5B5E5A"/>
                </a:solidFill>
                <a:latin typeface="Calibri"/>
                <a:cs typeface="Calibri"/>
              </a:rPr>
              <a:t>Rezeo’s</a:t>
            </a:r>
            <a:r>
              <a:rPr lang="en-US" sz="1200" spc="40" dirty="0">
                <a:solidFill>
                  <a:srgbClr val="5B5E5A"/>
                </a:solidFill>
                <a:latin typeface="Calibri"/>
                <a:cs typeface="Calibri"/>
              </a:rPr>
              <a:t> platform in a relaxed social setting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556460" y="3522330"/>
            <a:ext cx="4013200" cy="78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26670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40" dirty="0">
                <a:solidFill>
                  <a:srgbClr val="5B5E5A"/>
                </a:solidFill>
                <a:latin typeface="Calibri"/>
                <a:cs typeface="Calibri"/>
              </a:rPr>
              <a:t>Venue and Catering: $1,500 per event</a:t>
            </a:r>
          </a:p>
          <a:p>
            <a:pPr marL="243840" marR="26670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40" dirty="0">
                <a:solidFill>
                  <a:srgbClr val="5B5E5A"/>
                </a:solidFill>
                <a:latin typeface="Calibri"/>
                <a:cs typeface="Calibri"/>
              </a:rPr>
              <a:t>Promotional Materials: $500 per event</a:t>
            </a:r>
          </a:p>
          <a:p>
            <a:pPr marL="243840" marR="26670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40" dirty="0">
                <a:solidFill>
                  <a:srgbClr val="5B5E5A"/>
                </a:solidFill>
                <a:latin typeface="Calibri"/>
                <a:cs typeface="Calibri"/>
              </a:rPr>
              <a:t>150-300 people per event</a:t>
            </a:r>
          </a:p>
          <a:p>
            <a:pPr marL="243840" marR="26670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-40" dirty="0">
                <a:solidFill>
                  <a:srgbClr val="5B5E5A"/>
                </a:solidFill>
                <a:latin typeface="Calibri"/>
                <a:cs typeface="Calibri"/>
              </a:rPr>
              <a:t>$2000 per month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68981" y="4559744"/>
            <a:ext cx="17087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1800" spc="5" dirty="0">
                <a:solidFill>
                  <a:srgbClr val="5388B6"/>
                </a:solidFill>
                <a:latin typeface="Calibri"/>
                <a:cs typeface="Calibri"/>
              </a:rPr>
              <a:t>User-Generated-Content (UGC)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31933" y="4425580"/>
            <a:ext cx="411734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Post funny, informative </a:t>
            </a:r>
            <a:r>
              <a:rPr lang="en-US" sz="1200" spc="25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 videos from users to your social channels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Discussion Threads &amp; Forums: blog on website for </a:t>
            </a:r>
            <a:r>
              <a:rPr lang="en-US" sz="1200" spc="25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 users to engage about job hunt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56460" y="4679310"/>
            <a:ext cx="4068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10" dirty="0">
                <a:solidFill>
                  <a:srgbClr val="5B5E5A"/>
                </a:solidFill>
                <a:latin typeface="Calibri"/>
                <a:cs typeface="Calibri"/>
              </a:rPr>
              <a:t>$0 for all UGC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4541" y="5535162"/>
            <a:ext cx="1623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15" dirty="0">
                <a:solidFill>
                  <a:srgbClr val="5388B6"/>
                </a:solidFill>
                <a:latin typeface="Calibri"/>
                <a:cs typeface="Calibri"/>
              </a:rPr>
              <a:t>Webinars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1933" y="5494015"/>
            <a:ext cx="4030979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Live, interactive product demos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0" dirty="0">
                <a:solidFill>
                  <a:srgbClr val="5B5E5A"/>
                </a:solidFill>
                <a:latin typeface="Calibri"/>
                <a:cs typeface="Calibri"/>
              </a:rPr>
              <a:t>Live, interactive career growth, resume building, interview preparation sessions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556460" y="5427330"/>
            <a:ext cx="4043679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Platform and Technology: $250 per webinar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Promotional Materials: $250 per webinar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25" dirty="0">
                <a:solidFill>
                  <a:srgbClr val="5B5E5A"/>
                </a:solidFill>
                <a:latin typeface="Calibri"/>
                <a:cs typeface="Calibri"/>
              </a:rPr>
              <a:t>$1000 per month across all 10 collages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496556" y="2026920"/>
            <a:ext cx="3962400" cy="314325"/>
          </a:xfrm>
          <a:custGeom>
            <a:avLst/>
            <a:gdLst/>
            <a:ahLst/>
            <a:cxnLst/>
            <a:rect l="l" t="t" r="r" b="b"/>
            <a:pathLst>
              <a:path w="3962400" h="314325">
                <a:moveTo>
                  <a:pt x="3962400" y="0"/>
                </a:moveTo>
                <a:lnTo>
                  <a:pt x="0" y="0"/>
                </a:lnTo>
                <a:lnTo>
                  <a:pt x="0" y="313944"/>
                </a:lnTo>
                <a:lnTo>
                  <a:pt x="3962400" y="313944"/>
                </a:lnTo>
                <a:lnTo>
                  <a:pt x="396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91088" y="1212793"/>
            <a:ext cx="10930255" cy="902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30"/>
              </a:spcBef>
            </a:pPr>
            <a:r>
              <a:rPr lang="en-US" spc="-95" dirty="0">
                <a:solidFill>
                  <a:srgbClr val="5388B6"/>
                </a:solidFill>
                <a:latin typeface="Calibri"/>
                <a:cs typeface="Calibri"/>
              </a:rPr>
              <a:t>Objective: to increase </a:t>
            </a:r>
            <a:r>
              <a:rPr lang="en-US" spc="-95" dirty="0" err="1">
                <a:solidFill>
                  <a:srgbClr val="5388B6"/>
                </a:solidFill>
                <a:latin typeface="Calibri"/>
                <a:cs typeface="Calibri"/>
              </a:rPr>
              <a:t>Rezeo’s</a:t>
            </a:r>
            <a:r>
              <a:rPr lang="en-US" spc="-95" dirty="0">
                <a:solidFill>
                  <a:srgbClr val="5388B6"/>
                </a:solidFill>
                <a:latin typeface="Calibri"/>
                <a:cs typeface="Calibri"/>
              </a:rPr>
              <a:t> visibility and recognition among college students and create a positive image of the platform. 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6804659" algn="l"/>
              </a:tabLst>
            </a:pPr>
            <a:r>
              <a:rPr lang="en-US" sz="2400" spc="-135" dirty="0">
                <a:solidFill>
                  <a:srgbClr val="5388B6"/>
                </a:solidFill>
                <a:latin typeface="Calibri"/>
                <a:cs typeface="Calibri"/>
              </a:rPr>
              <a:t>Campaign</a:t>
            </a:r>
            <a:r>
              <a:rPr sz="2400" dirty="0">
                <a:solidFill>
                  <a:srgbClr val="5388B6"/>
                </a:solidFill>
                <a:latin typeface="Calibri"/>
                <a:cs typeface="Calibri"/>
              </a:rPr>
              <a:t>	</a:t>
            </a:r>
            <a:r>
              <a:rPr lang="en-US" sz="2400" dirty="0">
                <a:solidFill>
                  <a:srgbClr val="5388B6"/>
                </a:solidFill>
                <a:latin typeface="Calibri"/>
                <a:cs typeface="Calibri"/>
              </a:rPr>
              <a:t>          </a:t>
            </a:r>
            <a:r>
              <a:rPr lang="en-US" sz="2400" spc="-30" dirty="0">
                <a:solidFill>
                  <a:srgbClr val="5388B6"/>
                </a:solidFill>
                <a:latin typeface="Calibri"/>
                <a:cs typeface="Calibri"/>
              </a:rPr>
              <a:t>Budget Considerations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4483258-BB75-CA05-3CF7-7436193B2EF7}"/>
              </a:ext>
            </a:extLst>
          </p:cNvPr>
          <p:cNvSpPr/>
          <p:nvPr/>
        </p:nvSpPr>
        <p:spPr>
          <a:xfrm>
            <a:off x="9906000" y="6392983"/>
            <a:ext cx="2002473" cy="21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87F3D9-C751-3F62-7791-0EC20A6D86E0}"/>
              </a:ext>
            </a:extLst>
          </p:cNvPr>
          <p:cNvSpPr/>
          <p:nvPr/>
        </p:nvSpPr>
        <p:spPr>
          <a:xfrm>
            <a:off x="9906000" y="6392983"/>
            <a:ext cx="2002471" cy="2171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ject 26">
            <a:extLst>
              <a:ext uri="{FF2B5EF4-FFF2-40B4-BE49-F238E27FC236}">
                <a16:creationId xmlns:a16="http://schemas.microsoft.com/office/drawing/2014/main" id="{72DBFAD2-082C-C765-4956-03A4D5715321}"/>
              </a:ext>
            </a:extLst>
          </p:cNvPr>
          <p:cNvSpPr txBox="1"/>
          <p:nvPr/>
        </p:nvSpPr>
        <p:spPr>
          <a:xfrm>
            <a:off x="7543800" y="2667000"/>
            <a:ext cx="406844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10" dirty="0">
                <a:solidFill>
                  <a:srgbClr val="5B5E5A"/>
                </a:solidFill>
                <a:latin typeface="Calibri"/>
                <a:cs typeface="Calibri"/>
              </a:rPr>
              <a:t>$0 for content</a:t>
            </a:r>
          </a:p>
          <a:p>
            <a:pPr marL="243840" marR="5080" indent="-23177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3840" algn="l"/>
                <a:tab pos="244475" algn="l"/>
              </a:tabLst>
            </a:pPr>
            <a:r>
              <a:rPr lang="en-US" sz="1200" spc="10" dirty="0">
                <a:solidFill>
                  <a:srgbClr val="5B5E5A"/>
                </a:solidFill>
                <a:latin typeface="Calibri"/>
                <a:cs typeface="Calibri"/>
              </a:rPr>
              <a:t>Marketing firm in separate costs center</a:t>
            </a:r>
            <a:endParaRPr sz="1200" dirty="0">
              <a:latin typeface="Calibri"/>
              <a:cs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720B-194A-D5CA-F7F6-6B0A1668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595185"/>
            <a:ext cx="11258550" cy="1046440"/>
          </a:xfrm>
        </p:spPr>
        <p:txBody>
          <a:bodyPr/>
          <a:lstStyle/>
          <a:p>
            <a:r>
              <a:rPr lang="en-US" dirty="0"/>
              <a:t>Intern vs. Ambassador</a:t>
            </a:r>
            <a:br>
              <a:rPr lang="en-US" dirty="0"/>
            </a:br>
            <a:r>
              <a:rPr lang="en-US" sz="1800" spc="20" dirty="0">
                <a:solidFill>
                  <a:srgbClr val="5388B6"/>
                </a:solidFill>
              </a:rPr>
              <a:t>We recommend positioning the program as an internship to leverage entrepreneurial students' commitment and desire for impactful learning, ensuring quality sign-ups over quantity.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04ADE-9A91-FFC9-64C9-CBF7AE47DEAE}"/>
              </a:ext>
            </a:extLst>
          </p:cNvPr>
          <p:cNvSpPr/>
          <p:nvPr/>
        </p:nvSpPr>
        <p:spPr>
          <a:xfrm>
            <a:off x="9982200" y="6400800"/>
            <a:ext cx="1524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76E985-2F63-B63E-CFDC-912F177DC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49134"/>
              </p:ext>
            </p:extLst>
          </p:nvPr>
        </p:nvGraphicFramePr>
        <p:xfrm>
          <a:off x="2143442" y="1945602"/>
          <a:ext cx="7905115" cy="35407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1855874554"/>
                    </a:ext>
                  </a:extLst>
                </a:gridCol>
                <a:gridCol w="3106420">
                  <a:extLst>
                    <a:ext uri="{9D8B030D-6E8A-4147-A177-3AD203B41FA5}">
                      <a16:colId xmlns:a16="http://schemas.microsoft.com/office/drawing/2014/main" val="4223034477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1641730139"/>
                    </a:ext>
                  </a:extLst>
                </a:gridCol>
              </a:tblGrid>
              <a:tr h="3084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7EF"/>
                    </a:solidFill>
                  </a:tcPr>
                </a:tc>
                <a:tc>
                  <a:txBody>
                    <a:bodyPr/>
                    <a:lstStyle/>
                    <a:p>
                      <a:pPr marL="90868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600" b="1" spc="-15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Internship Program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7EF"/>
                    </a:solidFill>
                  </a:tcPr>
                </a:tc>
                <a:tc>
                  <a:txBody>
                    <a:bodyPr/>
                    <a:lstStyle/>
                    <a:p>
                      <a:pPr marL="907415" algn="l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600" b="1" spc="-10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Ambassador Program</a:t>
                      </a:r>
                      <a:endParaRPr sz="1600" b="1" dirty="0">
                        <a:latin typeface="Calibri"/>
                        <a:cs typeface="Calibri"/>
                      </a:endParaRPr>
                    </a:p>
                  </a:txBody>
                  <a:tcPr marL="0" marR="0" marT="38735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DE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840942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marL="27305" marR="697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600" b="0" spc="-15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Who are they?</a:t>
                      </a:r>
                      <a:endParaRPr sz="1600" b="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9690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85000"/>
                        <a:buFont typeface="Arial"/>
                        <a:buNone/>
                        <a:tabLst>
                          <a:tab pos="231140" algn="l"/>
                          <a:tab pos="231775" algn="l"/>
                        </a:tabLst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▲ </a:t>
                      </a:r>
                      <a:r>
                        <a:rPr lang="en-US" sz="1000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Entrepreneurial College Students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55245" indent="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85000"/>
                        <a:buFont typeface="Arial"/>
                        <a:buNone/>
                        <a:tabLst>
                          <a:tab pos="226060" algn="l"/>
                          <a:tab pos="226695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▼ </a:t>
                      </a:r>
                      <a:r>
                        <a:rPr lang="en-US" sz="1000" spc="-15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Any College Students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730204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600" b="0" spc="15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Relationship to </a:t>
                      </a:r>
                      <a:r>
                        <a:rPr lang="en-US" sz="1600" b="0" spc="15" dirty="0" err="1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Rezeo</a:t>
                      </a:r>
                      <a:endParaRPr sz="1600" b="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indent="0">
                        <a:lnSpc>
                          <a:spcPct val="100000"/>
                        </a:lnSpc>
                        <a:spcBef>
                          <a:spcPts val="919"/>
                        </a:spcBef>
                        <a:buSzPct val="85000"/>
                        <a:buFont typeface="Arial"/>
                        <a:buNone/>
                        <a:tabLst>
                          <a:tab pos="231140" algn="l"/>
                          <a:tab pos="231775" algn="l"/>
                        </a:tabLst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▲ </a:t>
                      </a:r>
                      <a:r>
                        <a:rPr lang="en-US" sz="1000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Internal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indent="0">
                        <a:lnSpc>
                          <a:spcPct val="100000"/>
                        </a:lnSpc>
                        <a:spcBef>
                          <a:spcPts val="919"/>
                        </a:spcBef>
                        <a:buSzPct val="85000"/>
                        <a:buFont typeface="Arial"/>
                        <a:buNone/>
                        <a:tabLst>
                          <a:tab pos="229235" algn="l"/>
                          <a:tab pos="2298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▼ </a:t>
                      </a:r>
                      <a:r>
                        <a:rPr lang="en-US" sz="1000" spc="15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External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93617"/>
                  </a:ext>
                </a:extLst>
              </a:tr>
              <a:tr h="548312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600" b="0" spc="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Level</a:t>
                      </a:r>
                      <a:r>
                        <a:rPr lang="en-US" sz="1300" b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0" spc="1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of Commitment</a:t>
                      </a:r>
                      <a:endParaRPr sz="1600" b="0" spc="15" dirty="0">
                        <a:solidFill>
                          <a:srgbClr val="5388B6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4604" marB="0"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 indent="0">
                        <a:lnSpc>
                          <a:spcPct val="100000"/>
                        </a:lnSpc>
                        <a:spcBef>
                          <a:spcPts val="919"/>
                        </a:spcBef>
                        <a:buSzPct val="85000"/>
                        <a:buFont typeface="Arial"/>
                        <a:buNone/>
                        <a:tabLst>
                          <a:tab pos="231140" algn="l"/>
                          <a:tab pos="231775" algn="l"/>
                        </a:tabLst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▲ </a:t>
                      </a:r>
                      <a:r>
                        <a:rPr lang="en-US" sz="1000" spc="10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High (skin in the game)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indent="0">
                        <a:lnSpc>
                          <a:spcPct val="100000"/>
                        </a:lnSpc>
                        <a:spcBef>
                          <a:spcPts val="919"/>
                        </a:spcBef>
                        <a:buSzPct val="85000"/>
                        <a:buFont typeface="Arial"/>
                        <a:buNone/>
                        <a:tabLst>
                          <a:tab pos="229235" algn="l"/>
                          <a:tab pos="2298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▼ </a:t>
                      </a:r>
                      <a:r>
                        <a:rPr lang="en-US" sz="1000" spc="10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Low (side-hustle)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16839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33666"/>
                  </a:ext>
                </a:extLst>
              </a:tr>
              <a:tr h="484994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600" spc="-10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Main Incentive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lang="en-US" sz="800" dirty="0">
                        <a:solidFill>
                          <a:srgbClr val="008000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marL="5778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▲</a:t>
                      </a:r>
                      <a:r>
                        <a:rPr lang="en-US" sz="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spc="5" dirty="0">
                          <a:solidFill>
                            <a:srgbClr val="5B5E5A"/>
                          </a:solidFill>
                          <a:latin typeface="Calibri"/>
                          <a:ea typeface="+mn-ea"/>
                          <a:cs typeface="Calibri"/>
                        </a:rPr>
                        <a:t>Learning from the leadership of a high-growth startup</a:t>
                      </a:r>
                      <a:endParaRPr sz="1000" spc="5" dirty="0">
                        <a:solidFill>
                          <a:srgbClr val="5B5E5A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 indent="0" eaLnBrk="1" hangingPunct="1">
                        <a:lnSpc>
                          <a:spcPct val="100000"/>
                        </a:lnSpc>
                        <a:spcBef>
                          <a:spcPts val="919"/>
                        </a:spcBef>
                        <a:buSzPct val="85000"/>
                        <a:buFont typeface="Arial"/>
                        <a:buNone/>
                        <a:tabLst>
                          <a:tab pos="229235" algn="l"/>
                          <a:tab pos="2298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                                                                                                              ▼</a:t>
                      </a: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</a:t>
                      </a:r>
                      <a:r>
                        <a:rPr lang="en-US" sz="1000" spc="10" dirty="0">
                          <a:solidFill>
                            <a:srgbClr val="5B5E5A"/>
                          </a:solidFill>
                          <a:latin typeface="Calibri"/>
                          <a:ea typeface="+mn-ea"/>
                          <a:cs typeface="Calibri"/>
                        </a:rPr>
                        <a:t>Making as much money as possible</a:t>
                      </a:r>
                      <a:endParaRPr sz="1000" spc="10" dirty="0">
                        <a:solidFill>
                          <a:srgbClr val="5B5E5A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905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267204"/>
                  </a:ext>
                </a:extLst>
              </a:tr>
              <a:tr h="575348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600" spc="-5" dirty="0">
                          <a:solidFill>
                            <a:srgbClr val="5388B6"/>
                          </a:solidFill>
                          <a:latin typeface="Calibri"/>
                          <a:cs typeface="Calibri"/>
                        </a:rPr>
                        <a:t>Scope of Responsibilities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3045" marR="48260" lvl="0" indent="-17272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233045" marR="48260" lvl="0" indent="-17272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▲</a:t>
                      </a:r>
                      <a:r>
                        <a:rPr lang="en-US" sz="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spc="5" dirty="0">
                          <a:solidFill>
                            <a:srgbClr val="5B5E5A"/>
                          </a:solidFill>
                          <a:latin typeface="+mn-lt"/>
                          <a:ea typeface="+mn-ea"/>
                          <a:cs typeface="Calibri"/>
                        </a:rPr>
                        <a:t>Multifaceted Contributions</a:t>
                      </a:r>
                    </a:p>
                    <a:p>
                      <a:pPr marL="233045" marR="48260" indent="-1727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3355" indent="-1727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lang="en-US" sz="10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231140" marR="173355" indent="-1727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0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▼</a:t>
                      </a:r>
                      <a:r>
                        <a:rPr sz="800" spc="1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spc="5" dirty="0">
                          <a:solidFill>
                            <a:srgbClr val="5B5E5A"/>
                          </a:solidFill>
                          <a:latin typeface="Calibri"/>
                          <a:cs typeface="Calibri"/>
                        </a:rPr>
                        <a:t>Isolated Contributions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977520"/>
                  </a:ext>
                </a:extLst>
              </a:tr>
              <a:tr h="470519">
                <a:tc>
                  <a:txBody>
                    <a:bodyPr/>
                    <a:lstStyle/>
                    <a:p>
                      <a:pPr marL="27305" eaLnBrk="1" hangingPunct="1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lang="en-US" sz="1600" spc="-5" dirty="0">
                          <a:solidFill>
                            <a:srgbClr val="5388B6"/>
                          </a:solidFill>
                          <a:latin typeface="Calibri"/>
                          <a:ea typeface="+mn-ea"/>
                          <a:cs typeface="Calibri"/>
                        </a:rPr>
                        <a:t>Impact</a:t>
                      </a:r>
                      <a:endParaRPr sz="1600" spc="-5" dirty="0">
                        <a:solidFill>
                          <a:srgbClr val="5388B6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4604" marB="0"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3045" marR="48260" lvl="0" indent="-17272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008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233045" marR="48260" lvl="0" indent="-17272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008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▲</a:t>
                      </a:r>
                      <a:r>
                        <a:rPr lang="en-US" sz="800" dirty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spc="5" dirty="0">
                          <a:solidFill>
                            <a:srgbClr val="5B5E5A"/>
                          </a:solidFill>
                          <a:latin typeface="+mn-lt"/>
                          <a:ea typeface="+mn-ea"/>
                          <a:cs typeface="Calibri"/>
                        </a:rPr>
                        <a:t>Quality Signups</a:t>
                      </a:r>
                    </a:p>
                    <a:p>
                      <a:pPr marL="233045" marR="48260" indent="-1727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140" marR="173355" lvl="0" indent="-17272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>
                        <a:solidFill>
                          <a:srgbClr val="FF0000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marL="231140" marR="173355" lvl="0" indent="-172720" defTabSz="914400" eaLnBrk="1" fontAlgn="auto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▼</a:t>
                      </a:r>
                      <a:r>
                        <a:rPr lang="en-US" sz="800" spc="1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000" spc="5" dirty="0">
                          <a:solidFill>
                            <a:srgbClr val="5B5E5A"/>
                          </a:solidFill>
                          <a:latin typeface="+mn-lt"/>
                          <a:cs typeface="Calibri"/>
                        </a:rPr>
                        <a:t>Poor Conversion Signups</a:t>
                      </a:r>
                      <a:endParaRPr lang="en-US" sz="1000" dirty="0">
                        <a:latin typeface="+mn-lt"/>
                        <a:cs typeface="Calibri"/>
                      </a:endParaRPr>
                    </a:p>
                    <a:p>
                      <a:pPr marL="231140" marR="173355" indent="-17272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3098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C01671D-6B2A-4C4F-9C8E-566E77C19BCF}"/>
              </a:ext>
            </a:extLst>
          </p:cNvPr>
          <p:cNvSpPr txBox="1"/>
          <p:nvPr/>
        </p:nvSpPr>
        <p:spPr>
          <a:xfrm>
            <a:off x="2057400" y="5630354"/>
            <a:ext cx="799115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pc="20" dirty="0">
                <a:solidFill>
                  <a:srgbClr val="747474"/>
                </a:solidFill>
              </a:rPr>
              <a:t>The minimum expectation of the intern is that they spend 5hrs per week and signup 25 quality candidates at $5 per candidate ($125 per week… annualized to $52,000 per year)</a:t>
            </a:r>
          </a:p>
          <a:p>
            <a:endParaRPr lang="en-US" sz="1400" spc="20" dirty="0">
              <a:solidFill>
                <a:srgbClr val="7474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spc="20" dirty="0">
                <a:solidFill>
                  <a:srgbClr val="747474"/>
                </a:solidFill>
              </a:rPr>
              <a:t>However, we are hiring interns who really want to participate in the startup, so we would expect a much larger commitment</a:t>
            </a:r>
            <a:endParaRPr lang="en-US" sz="1400" dirty="0">
              <a:solidFill>
                <a:srgbClr val="7474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83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720B-194A-D5CA-F7F6-6B0A1668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824" y="457200"/>
            <a:ext cx="11258550" cy="769441"/>
          </a:xfrm>
        </p:spPr>
        <p:txBody>
          <a:bodyPr/>
          <a:lstStyle/>
          <a:p>
            <a:r>
              <a:rPr lang="en-US" dirty="0"/>
              <a:t>Internship Program Processes</a:t>
            </a:r>
            <a:br>
              <a:rPr lang="en-US" dirty="0"/>
            </a:b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04ADE-9A91-FFC9-64C9-CBF7AE47DEAE}"/>
              </a:ext>
            </a:extLst>
          </p:cNvPr>
          <p:cNvSpPr/>
          <p:nvPr/>
        </p:nvSpPr>
        <p:spPr>
          <a:xfrm>
            <a:off x="10210800" y="5735581"/>
            <a:ext cx="1524000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object 11">
            <a:extLst>
              <a:ext uri="{FF2B5EF4-FFF2-40B4-BE49-F238E27FC236}">
                <a16:creationId xmlns:a16="http://schemas.microsoft.com/office/drawing/2014/main" id="{1C1AC6B8-F58C-F85A-E408-4D6D9663EDE3}"/>
              </a:ext>
            </a:extLst>
          </p:cNvPr>
          <p:cNvGrpSpPr/>
          <p:nvPr/>
        </p:nvGrpSpPr>
        <p:grpSpPr>
          <a:xfrm>
            <a:off x="572424" y="1925581"/>
            <a:ext cx="4456776" cy="4114798"/>
            <a:chOff x="3433571" y="819911"/>
            <a:chExt cx="8072755" cy="5133080"/>
          </a:xfrm>
        </p:grpSpPr>
        <p:sp>
          <p:nvSpPr>
            <p:cNvPr id="39" name="object 13">
              <a:extLst>
                <a:ext uri="{FF2B5EF4-FFF2-40B4-BE49-F238E27FC236}">
                  <a16:creationId xmlns:a16="http://schemas.microsoft.com/office/drawing/2014/main" id="{1B6DF19A-4EA9-0536-0169-B6F2B11C0186}"/>
                </a:ext>
              </a:extLst>
            </p:cNvPr>
            <p:cNvSpPr/>
            <p:nvPr/>
          </p:nvSpPr>
          <p:spPr>
            <a:xfrm>
              <a:off x="3433571" y="1054913"/>
              <a:ext cx="8072755" cy="4898078"/>
            </a:xfrm>
            <a:custGeom>
              <a:avLst/>
              <a:gdLst/>
              <a:ahLst/>
              <a:cxnLst/>
              <a:rect l="l" t="t" r="r" b="b"/>
              <a:pathLst>
                <a:path w="8072755" h="4898390">
                  <a:moveTo>
                    <a:pt x="0" y="119125"/>
                  </a:moveTo>
                  <a:lnTo>
                    <a:pt x="9360" y="72759"/>
                  </a:lnTo>
                  <a:lnTo>
                    <a:pt x="34888" y="34893"/>
                  </a:lnTo>
                  <a:lnTo>
                    <a:pt x="72753" y="9362"/>
                  </a:lnTo>
                  <a:lnTo>
                    <a:pt x="119126" y="0"/>
                  </a:lnTo>
                  <a:lnTo>
                    <a:pt x="7953502" y="0"/>
                  </a:lnTo>
                  <a:lnTo>
                    <a:pt x="7999874" y="9362"/>
                  </a:lnTo>
                  <a:lnTo>
                    <a:pt x="8037739" y="34893"/>
                  </a:lnTo>
                  <a:lnTo>
                    <a:pt x="8063267" y="72759"/>
                  </a:lnTo>
                  <a:lnTo>
                    <a:pt x="8072628" y="119125"/>
                  </a:lnTo>
                  <a:lnTo>
                    <a:pt x="8072628" y="4779022"/>
                  </a:lnTo>
                  <a:lnTo>
                    <a:pt x="8063267" y="4825387"/>
                  </a:lnTo>
                  <a:lnTo>
                    <a:pt x="8037739" y="4863249"/>
                  </a:lnTo>
                  <a:lnTo>
                    <a:pt x="7999874" y="4888775"/>
                  </a:lnTo>
                  <a:lnTo>
                    <a:pt x="7953502" y="4898136"/>
                  </a:lnTo>
                  <a:lnTo>
                    <a:pt x="119126" y="4898136"/>
                  </a:lnTo>
                  <a:lnTo>
                    <a:pt x="72753" y="4888775"/>
                  </a:lnTo>
                  <a:lnTo>
                    <a:pt x="34888" y="4863249"/>
                  </a:lnTo>
                  <a:lnTo>
                    <a:pt x="9360" y="4825387"/>
                  </a:lnTo>
                  <a:lnTo>
                    <a:pt x="0" y="4779022"/>
                  </a:lnTo>
                  <a:lnTo>
                    <a:pt x="0" y="119125"/>
                  </a:lnTo>
                  <a:close/>
                </a:path>
              </a:pathLst>
            </a:custGeom>
            <a:ln w="12192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14">
              <a:extLst>
                <a:ext uri="{FF2B5EF4-FFF2-40B4-BE49-F238E27FC236}">
                  <a16:creationId xmlns:a16="http://schemas.microsoft.com/office/drawing/2014/main" id="{31B3A53F-0B1D-48AB-71CD-F052AC9A1AED}"/>
                </a:ext>
              </a:extLst>
            </p:cNvPr>
            <p:cNvSpPr/>
            <p:nvPr/>
          </p:nvSpPr>
          <p:spPr>
            <a:xfrm>
              <a:off x="3668267" y="819911"/>
              <a:ext cx="2694940" cy="469900"/>
            </a:xfrm>
            <a:custGeom>
              <a:avLst/>
              <a:gdLst/>
              <a:ahLst/>
              <a:cxnLst/>
              <a:rect l="l" t="t" r="r" b="b"/>
              <a:pathLst>
                <a:path w="2694940" h="469900">
                  <a:moveTo>
                    <a:pt x="2694432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2694432" y="469391"/>
                  </a:lnTo>
                  <a:lnTo>
                    <a:pt x="2694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15">
            <a:extLst>
              <a:ext uri="{FF2B5EF4-FFF2-40B4-BE49-F238E27FC236}">
                <a16:creationId xmlns:a16="http://schemas.microsoft.com/office/drawing/2014/main" id="{8CC9977C-336F-1019-9FEE-88ED84AB2FE6}"/>
              </a:ext>
            </a:extLst>
          </p:cNvPr>
          <p:cNvSpPr txBox="1"/>
          <p:nvPr/>
        </p:nvSpPr>
        <p:spPr>
          <a:xfrm>
            <a:off x="982881" y="1798563"/>
            <a:ext cx="1702471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spc="10" dirty="0">
                <a:solidFill>
                  <a:srgbClr val="002948"/>
                </a:solidFill>
                <a:latin typeface="Calibri"/>
                <a:cs typeface="Calibri"/>
              </a:rPr>
              <a:t>Intern Expectations</a:t>
            </a:r>
            <a:endParaRPr i="1" dirty="0">
              <a:solidFill>
                <a:srgbClr val="002948"/>
              </a:solidFill>
              <a:latin typeface="Calibri"/>
              <a:cs typeface="Calibri"/>
            </a:endParaRPr>
          </a:p>
        </p:txBody>
      </p:sp>
      <p:grpSp>
        <p:nvGrpSpPr>
          <p:cNvPr id="42" name="object 11">
            <a:extLst>
              <a:ext uri="{FF2B5EF4-FFF2-40B4-BE49-F238E27FC236}">
                <a16:creationId xmlns:a16="http://schemas.microsoft.com/office/drawing/2014/main" id="{A7FB58CE-45D2-26D5-1CC8-F39A1A4598FA}"/>
              </a:ext>
            </a:extLst>
          </p:cNvPr>
          <p:cNvGrpSpPr/>
          <p:nvPr/>
        </p:nvGrpSpPr>
        <p:grpSpPr>
          <a:xfrm>
            <a:off x="7209543" y="1877263"/>
            <a:ext cx="4456776" cy="4163115"/>
            <a:chOff x="3433571" y="819911"/>
            <a:chExt cx="8072755" cy="5133080"/>
          </a:xfrm>
        </p:grpSpPr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769F246B-3D47-9CFB-A993-689A8DF11D78}"/>
                </a:ext>
              </a:extLst>
            </p:cNvPr>
            <p:cNvSpPr/>
            <p:nvPr/>
          </p:nvSpPr>
          <p:spPr>
            <a:xfrm>
              <a:off x="3433571" y="1054913"/>
              <a:ext cx="8072755" cy="4898078"/>
            </a:xfrm>
            <a:custGeom>
              <a:avLst/>
              <a:gdLst/>
              <a:ahLst/>
              <a:cxnLst/>
              <a:rect l="l" t="t" r="r" b="b"/>
              <a:pathLst>
                <a:path w="8072755" h="4898390">
                  <a:moveTo>
                    <a:pt x="0" y="119125"/>
                  </a:moveTo>
                  <a:lnTo>
                    <a:pt x="9360" y="72759"/>
                  </a:lnTo>
                  <a:lnTo>
                    <a:pt x="34888" y="34893"/>
                  </a:lnTo>
                  <a:lnTo>
                    <a:pt x="72753" y="9362"/>
                  </a:lnTo>
                  <a:lnTo>
                    <a:pt x="119126" y="0"/>
                  </a:lnTo>
                  <a:lnTo>
                    <a:pt x="7953502" y="0"/>
                  </a:lnTo>
                  <a:lnTo>
                    <a:pt x="7999874" y="9362"/>
                  </a:lnTo>
                  <a:lnTo>
                    <a:pt x="8037739" y="34893"/>
                  </a:lnTo>
                  <a:lnTo>
                    <a:pt x="8063267" y="72759"/>
                  </a:lnTo>
                  <a:lnTo>
                    <a:pt x="8072628" y="119125"/>
                  </a:lnTo>
                  <a:lnTo>
                    <a:pt x="8072628" y="4779022"/>
                  </a:lnTo>
                  <a:lnTo>
                    <a:pt x="8063267" y="4825387"/>
                  </a:lnTo>
                  <a:lnTo>
                    <a:pt x="8037739" y="4863249"/>
                  </a:lnTo>
                  <a:lnTo>
                    <a:pt x="7999874" y="4888775"/>
                  </a:lnTo>
                  <a:lnTo>
                    <a:pt x="7953502" y="4898136"/>
                  </a:lnTo>
                  <a:lnTo>
                    <a:pt x="119126" y="4898136"/>
                  </a:lnTo>
                  <a:lnTo>
                    <a:pt x="72753" y="4888775"/>
                  </a:lnTo>
                  <a:lnTo>
                    <a:pt x="34888" y="4863249"/>
                  </a:lnTo>
                  <a:lnTo>
                    <a:pt x="9360" y="4825387"/>
                  </a:lnTo>
                  <a:lnTo>
                    <a:pt x="0" y="4779022"/>
                  </a:lnTo>
                  <a:lnTo>
                    <a:pt x="0" y="119125"/>
                  </a:lnTo>
                  <a:close/>
                </a:path>
              </a:pathLst>
            </a:custGeom>
            <a:ln w="12192">
              <a:solidFill>
                <a:srgbClr val="00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4">
              <a:extLst>
                <a:ext uri="{FF2B5EF4-FFF2-40B4-BE49-F238E27FC236}">
                  <a16:creationId xmlns:a16="http://schemas.microsoft.com/office/drawing/2014/main" id="{F0D3BACE-D741-F104-3575-B00C056468FA}"/>
                </a:ext>
              </a:extLst>
            </p:cNvPr>
            <p:cNvSpPr/>
            <p:nvPr/>
          </p:nvSpPr>
          <p:spPr>
            <a:xfrm>
              <a:off x="3668267" y="819911"/>
              <a:ext cx="2694940" cy="469900"/>
            </a:xfrm>
            <a:custGeom>
              <a:avLst/>
              <a:gdLst/>
              <a:ahLst/>
              <a:cxnLst/>
              <a:rect l="l" t="t" r="r" b="b"/>
              <a:pathLst>
                <a:path w="2694940" h="469900">
                  <a:moveTo>
                    <a:pt x="2694432" y="0"/>
                  </a:moveTo>
                  <a:lnTo>
                    <a:pt x="0" y="0"/>
                  </a:lnTo>
                  <a:lnTo>
                    <a:pt x="0" y="469391"/>
                  </a:lnTo>
                  <a:lnTo>
                    <a:pt x="2694432" y="469391"/>
                  </a:lnTo>
                  <a:lnTo>
                    <a:pt x="2694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15">
            <a:extLst>
              <a:ext uri="{FF2B5EF4-FFF2-40B4-BE49-F238E27FC236}">
                <a16:creationId xmlns:a16="http://schemas.microsoft.com/office/drawing/2014/main" id="{E3BD60D9-D385-1B8E-097A-90B88712E79E}"/>
              </a:ext>
            </a:extLst>
          </p:cNvPr>
          <p:cNvSpPr txBox="1"/>
          <p:nvPr/>
        </p:nvSpPr>
        <p:spPr>
          <a:xfrm>
            <a:off x="7543800" y="1752600"/>
            <a:ext cx="2040103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i="1" spc="10" dirty="0">
                <a:solidFill>
                  <a:srgbClr val="002948"/>
                </a:solidFill>
                <a:latin typeface="Calibri"/>
                <a:cs typeface="Calibri"/>
              </a:rPr>
              <a:t>Campus-Lead Expectations</a:t>
            </a:r>
            <a:endParaRPr i="1" dirty="0">
              <a:solidFill>
                <a:srgbClr val="002948"/>
              </a:solidFill>
              <a:latin typeface="Calibri"/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1074A85-D2C3-DAA7-2366-39E866DCAD21}"/>
              </a:ext>
            </a:extLst>
          </p:cNvPr>
          <p:cNvSpPr txBox="1"/>
          <p:nvPr/>
        </p:nvSpPr>
        <p:spPr>
          <a:xfrm>
            <a:off x="609601" y="2470649"/>
            <a:ext cx="4343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Recruitment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: internship candidates will be entrepreneurial students with a niche business major (they are reaching out to their connections)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Targeted Candidate Scope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: interns will target niche social-circles (i.e., business clubs &amp; organizations)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Collaborative Process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: interns will meet as a group once per week to share ideas on how to best target our market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Prepare For &amp; Attend School Events: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Career Fairs, Company Meet &amp; Greets)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Facilitate </a:t>
            </a:r>
            <a:r>
              <a:rPr lang="en-US" sz="1300" b="1" spc="-3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 Events: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Happy Hours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Communicate with Professors: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 to promote class engagement on </a:t>
            </a:r>
            <a:r>
              <a:rPr lang="en-US" sz="1300" spc="-3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endParaRPr lang="en-US" sz="1300" spc="-30" dirty="0">
              <a:solidFill>
                <a:srgbClr val="5B5E5A"/>
              </a:solidFill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Guerilla Tactics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: seek out candidates in their natural habitats (apartment complexes, study groups, business library, student HUB)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1019A50-FD63-7457-3730-F16E4DA59B98}"/>
              </a:ext>
            </a:extLst>
          </p:cNvPr>
          <p:cNvSpPr txBox="1"/>
          <p:nvPr/>
        </p:nvSpPr>
        <p:spPr>
          <a:xfrm>
            <a:off x="7266231" y="2427358"/>
            <a:ext cx="434340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Recruitment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: campus lead will find and vet internship candidates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Training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: campus lead will train interns on everything </a:t>
            </a:r>
            <a:r>
              <a:rPr lang="en-US" sz="1300" spc="-3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 (product/ value proposition)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Assist: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help interns create their own </a:t>
            </a:r>
            <a:r>
              <a:rPr lang="en-US" sz="1300" spc="-3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 profile and video for familiarity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Equip: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weaponize interns with </a:t>
            </a:r>
            <a:r>
              <a:rPr lang="en-US" sz="1300" spc="-30" dirty="0" err="1">
                <a:solidFill>
                  <a:srgbClr val="5B5E5A"/>
                </a:solidFill>
                <a:latin typeface="Calibri"/>
                <a:cs typeface="Calibri"/>
              </a:rPr>
              <a:t>Rezeo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 sales video, sales messaging, and additional marketing materials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Point Them In The Right Direction: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help them identify quality targets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Facilitate: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lead ideation sessions among the group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Team Building: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perform team building exercises with the group (could just be taking the interns for drinks)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Track Performance: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set weekly SMART goals for all interns – then measure weekly performance against the goal</a:t>
            </a:r>
            <a:endParaRPr lang="en-US" sz="1300" b="1" spc="-30" dirty="0">
              <a:solidFill>
                <a:srgbClr val="5B5E5A"/>
              </a:solidFill>
              <a:latin typeface="Calibri"/>
              <a:cs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00" b="1" spc="-30" dirty="0">
                <a:solidFill>
                  <a:srgbClr val="5B5E5A"/>
                </a:solidFill>
                <a:latin typeface="Calibri"/>
                <a:cs typeface="Calibri"/>
              </a:rPr>
              <a:t>Accountability: </a:t>
            </a:r>
            <a:r>
              <a:rPr lang="en-US" sz="1300" spc="-30" dirty="0">
                <a:solidFill>
                  <a:srgbClr val="5B5E5A"/>
                </a:solidFill>
                <a:latin typeface="Calibri"/>
                <a:cs typeface="Calibri"/>
              </a:rPr>
              <a:t>hold interns accountable for their performance</a:t>
            </a:r>
            <a:endParaRPr lang="en-US" sz="1300" b="1" spc="-30" dirty="0">
              <a:solidFill>
                <a:srgbClr val="5B5E5A"/>
              </a:solidFill>
              <a:latin typeface="Calibri"/>
              <a:cs typeface="Calibri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02AB97D-36C1-497A-80DF-71DFF668526C}"/>
              </a:ext>
            </a:extLst>
          </p:cNvPr>
          <p:cNvSpPr txBox="1"/>
          <p:nvPr/>
        </p:nvSpPr>
        <p:spPr>
          <a:xfrm>
            <a:off x="304800" y="1066800"/>
            <a:ext cx="1152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spc="-40" dirty="0">
                <a:solidFill>
                  <a:srgbClr val="5388B6"/>
                </a:solidFill>
              </a:rPr>
              <a:t>Assemble a dedicated team, passionate about </a:t>
            </a:r>
            <a:r>
              <a:rPr lang="en-US" sz="1800" spc="-40" dirty="0" err="1">
                <a:solidFill>
                  <a:srgbClr val="5388B6"/>
                </a:solidFill>
              </a:rPr>
              <a:t>Rezeo</a:t>
            </a:r>
            <a:r>
              <a:rPr lang="en-US" spc="-40" dirty="0">
                <a:solidFill>
                  <a:srgbClr val="5388B6"/>
                </a:solidFill>
              </a:rPr>
              <a:t>, focused primarily on generating high-quality leads to drive campus success.</a:t>
            </a:r>
            <a:endParaRPr lang="en-US" dirty="0"/>
          </a:p>
        </p:txBody>
      </p:sp>
      <p:pic>
        <p:nvPicPr>
          <p:cNvPr id="7" name="Graphic 6" descr="Aperture outline">
            <a:extLst>
              <a:ext uri="{FF2B5EF4-FFF2-40B4-BE49-F238E27FC236}">
                <a16:creationId xmlns:a16="http://schemas.microsoft.com/office/drawing/2014/main" id="{5F09DE76-540B-46F3-E4F2-F3E08AEF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165">
            <a:off x="5297845" y="2951663"/>
            <a:ext cx="1782257" cy="17822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CE0C1FB-83D4-57C0-97AE-E0E55AB34A32}"/>
              </a:ext>
            </a:extLst>
          </p:cNvPr>
          <p:cNvSpPr/>
          <p:nvPr/>
        </p:nvSpPr>
        <p:spPr>
          <a:xfrm>
            <a:off x="9906000" y="6324600"/>
            <a:ext cx="1696374" cy="347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5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</TotalTime>
  <Words>1460</Words>
  <Application>Microsoft Office PowerPoint</Application>
  <PresentationFormat>Widescreen</PresentationFormat>
  <Paragraphs>274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Introduction</vt:lpstr>
      <vt:lpstr>Rezeo’s Growth Challenge How does Rezeo reach “Critical Mass”?</vt:lpstr>
      <vt:lpstr>Power / Performance Gears </vt:lpstr>
      <vt:lpstr>Penn State Market Sizing (First Semester Post-Launch)</vt:lpstr>
      <vt:lpstr>Project Objectives</vt:lpstr>
      <vt:lpstr>Project A – Brand Awareness</vt:lpstr>
      <vt:lpstr>Intern vs. Ambassador We recommend positioning the program as an internship to leverage entrepreneurial students' commitment and desire for impactful learning, ensuring quality sign-ups over quantity.</vt:lpstr>
      <vt:lpstr>Internship Program Processes </vt:lpstr>
      <vt:lpstr>Project B – Sign-Up Campaigns</vt:lpstr>
      <vt:lpstr>Project C – Conversion Campaigns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Proprietary &amp; Confidential</dc:title>
  <dc:creator>Daniel Cole</dc:creator>
  <cp:lastModifiedBy>Daniel Cole</cp:lastModifiedBy>
  <cp:revision>1</cp:revision>
  <dcterms:created xsi:type="dcterms:W3CDTF">2023-09-27T19:23:07Z</dcterms:created>
  <dcterms:modified xsi:type="dcterms:W3CDTF">2024-10-13T15:38:44Z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2021-08-05T00:00:00Z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2022-04-13T00:00:00Z</vt:filetime>
  </property>
</Properties>
</file>